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5" r:id="rId4"/>
  </p:sldMasterIdLst>
  <p:notesMasterIdLst>
    <p:notesMasterId r:id="rId44"/>
  </p:notesMasterIdLst>
  <p:handoutMasterIdLst>
    <p:handoutMasterId r:id="rId45"/>
  </p:handoutMasterIdLst>
  <p:sldIdLst>
    <p:sldId id="347" r:id="rId5"/>
    <p:sldId id="340" r:id="rId6"/>
    <p:sldId id="361" r:id="rId7"/>
    <p:sldId id="342" r:id="rId8"/>
    <p:sldId id="353" r:id="rId9"/>
    <p:sldId id="333" r:id="rId10"/>
    <p:sldId id="378" r:id="rId11"/>
    <p:sldId id="374" r:id="rId12"/>
    <p:sldId id="265" r:id="rId13"/>
    <p:sldId id="339" r:id="rId14"/>
    <p:sldId id="351" r:id="rId15"/>
    <p:sldId id="348" r:id="rId16"/>
    <p:sldId id="375" r:id="rId17"/>
    <p:sldId id="379" r:id="rId18"/>
    <p:sldId id="349" r:id="rId19"/>
    <p:sldId id="350" r:id="rId20"/>
    <p:sldId id="352" r:id="rId21"/>
    <p:sldId id="365" r:id="rId22"/>
    <p:sldId id="354" r:id="rId23"/>
    <p:sldId id="355" r:id="rId24"/>
    <p:sldId id="356" r:id="rId25"/>
    <p:sldId id="357" r:id="rId26"/>
    <p:sldId id="372" r:id="rId27"/>
    <p:sldId id="343" r:id="rId28"/>
    <p:sldId id="368" r:id="rId29"/>
    <p:sldId id="369" r:id="rId30"/>
    <p:sldId id="371" r:id="rId31"/>
    <p:sldId id="366" r:id="rId32"/>
    <p:sldId id="376" r:id="rId33"/>
    <p:sldId id="380" r:id="rId34"/>
    <p:sldId id="344" r:id="rId35"/>
    <p:sldId id="370" r:id="rId36"/>
    <p:sldId id="358" r:id="rId37"/>
    <p:sldId id="359" r:id="rId38"/>
    <p:sldId id="362" r:id="rId39"/>
    <p:sldId id="363" r:id="rId40"/>
    <p:sldId id="346" r:id="rId41"/>
    <p:sldId id="285" r:id="rId42"/>
    <p:sldId id="377"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egar Ghadimi" initials="NG" lastIdx="1" clrIdx="0">
    <p:extLst>
      <p:ext uri="{19B8F6BF-5375-455C-9EA6-DF929625EA0E}">
        <p15:presenceInfo xmlns:p15="http://schemas.microsoft.com/office/powerpoint/2012/main" userId="10cb78d2420c04f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E4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507"/>
  </p:normalViewPr>
  <p:slideViewPr>
    <p:cSldViewPr snapToGrid="0">
      <p:cViewPr varScale="1">
        <p:scale>
          <a:sx n="81" d="100"/>
          <a:sy n="81" d="100"/>
        </p:scale>
        <p:origin x="754" y="53"/>
      </p:cViewPr>
      <p:guideLst/>
    </p:cSldViewPr>
  </p:slideViewPr>
  <p:notesTextViewPr>
    <p:cViewPr>
      <p:scale>
        <a:sx n="1" d="1"/>
        <a:sy n="1" d="1"/>
      </p:scale>
      <p:origin x="0" y="0"/>
    </p:cViewPr>
  </p:notesTextViewPr>
  <p:notesViewPr>
    <p:cSldViewPr snapToGrid="0" showGuides="1">
      <p:cViewPr varScale="1">
        <p:scale>
          <a:sx n="60" d="100"/>
          <a:sy n="60" d="100"/>
        </p:scale>
        <p:origin x="2438" y="4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gar Ghadimi" userId="10cb78d2420c04fd" providerId="LiveId" clId="{8D3BAAB8-D6E1-48F4-BA32-01B095E39FAA}"/>
    <pc:docChg chg="undo redo custSel addSld delSld modSld">
      <pc:chgData name="Negar Ghadimi" userId="10cb78d2420c04fd" providerId="LiveId" clId="{8D3BAAB8-D6E1-48F4-BA32-01B095E39FAA}" dt="2021-04-27T19:52:05.848" v="600" actId="1076"/>
      <pc:docMkLst>
        <pc:docMk/>
      </pc:docMkLst>
      <pc:sldChg chg="modNotesTx">
        <pc:chgData name="Negar Ghadimi" userId="10cb78d2420c04fd" providerId="LiveId" clId="{8D3BAAB8-D6E1-48F4-BA32-01B095E39FAA}" dt="2021-04-19T13:05:47.779" v="355"/>
        <pc:sldMkLst>
          <pc:docMk/>
          <pc:sldMk cId="3211941765" sldId="265"/>
        </pc:sldMkLst>
      </pc:sldChg>
      <pc:sldChg chg="modSp mod">
        <pc:chgData name="Negar Ghadimi" userId="10cb78d2420c04fd" providerId="LiveId" clId="{8D3BAAB8-D6E1-48F4-BA32-01B095E39FAA}" dt="2021-04-16T20:53:46.133" v="1" actId="1076"/>
        <pc:sldMkLst>
          <pc:docMk/>
          <pc:sldMk cId="3852521713" sldId="285"/>
        </pc:sldMkLst>
        <pc:spChg chg="mod">
          <ac:chgData name="Negar Ghadimi" userId="10cb78d2420c04fd" providerId="LiveId" clId="{8D3BAAB8-D6E1-48F4-BA32-01B095E39FAA}" dt="2021-04-16T18:38:26.739" v="0" actId="20577"/>
          <ac:spMkLst>
            <pc:docMk/>
            <pc:sldMk cId="3852521713" sldId="285"/>
            <ac:spMk id="2" creationId="{D76566D1-D2D9-4C4C-825E-884932DF82A5}"/>
          </ac:spMkLst>
        </pc:spChg>
        <pc:picChg chg="mod">
          <ac:chgData name="Negar Ghadimi" userId="10cb78d2420c04fd" providerId="LiveId" clId="{8D3BAAB8-D6E1-48F4-BA32-01B095E39FAA}" dt="2021-04-16T20:53:46.133" v="1" actId="1076"/>
          <ac:picMkLst>
            <pc:docMk/>
            <pc:sldMk cId="3852521713" sldId="285"/>
            <ac:picMk id="18" creationId="{D40C701A-E278-4AF4-A2B6-9684B421D6CA}"/>
          </ac:picMkLst>
        </pc:picChg>
      </pc:sldChg>
      <pc:sldChg chg="addSp delSp modSp mod">
        <pc:chgData name="Negar Ghadimi" userId="10cb78d2420c04fd" providerId="LiveId" clId="{8D3BAAB8-D6E1-48F4-BA32-01B095E39FAA}" dt="2021-04-27T18:16:16.197" v="467" actId="6549"/>
        <pc:sldMkLst>
          <pc:docMk/>
          <pc:sldMk cId="3793086257" sldId="333"/>
        </pc:sldMkLst>
        <pc:spChg chg="add del mod">
          <ac:chgData name="Negar Ghadimi" userId="10cb78d2420c04fd" providerId="LiveId" clId="{8D3BAAB8-D6E1-48F4-BA32-01B095E39FAA}" dt="2021-04-27T13:24:05.445" v="381" actId="478"/>
          <ac:spMkLst>
            <pc:docMk/>
            <pc:sldMk cId="3793086257" sldId="333"/>
            <ac:spMk id="4" creationId="{BE53952E-FDCD-4E86-A0B5-15E900EC6F05}"/>
          </ac:spMkLst>
        </pc:spChg>
        <pc:spChg chg="add del mod">
          <ac:chgData name="Negar Ghadimi" userId="10cb78d2420c04fd" providerId="LiveId" clId="{8D3BAAB8-D6E1-48F4-BA32-01B095E39FAA}" dt="2021-04-27T13:24:04.703" v="380" actId="767"/>
          <ac:spMkLst>
            <pc:docMk/>
            <pc:sldMk cId="3793086257" sldId="333"/>
            <ac:spMk id="5" creationId="{94EADEDF-2373-4206-B3DD-91DE3EF2E051}"/>
          </ac:spMkLst>
        </pc:spChg>
        <pc:spChg chg="mod">
          <ac:chgData name="Negar Ghadimi" userId="10cb78d2420c04fd" providerId="LiveId" clId="{8D3BAAB8-D6E1-48F4-BA32-01B095E39FAA}" dt="2021-04-27T18:16:16.197" v="467" actId="6549"/>
          <ac:spMkLst>
            <pc:docMk/>
            <pc:sldMk cId="3793086257" sldId="333"/>
            <ac:spMk id="11" creationId="{09B206E8-59BD-1B4C-8912-9A0443F96A4F}"/>
          </ac:spMkLst>
        </pc:spChg>
        <pc:picChg chg="add del">
          <ac:chgData name="Negar Ghadimi" userId="10cb78d2420c04fd" providerId="LiveId" clId="{8D3BAAB8-D6E1-48F4-BA32-01B095E39FAA}" dt="2021-04-27T13:24:05.445" v="381" actId="478"/>
          <ac:picMkLst>
            <pc:docMk/>
            <pc:sldMk cId="3793086257" sldId="333"/>
            <ac:picMk id="7" creationId="{C69E533B-DF7D-47E8-90CE-DF1FA20C9692}"/>
          </ac:picMkLst>
        </pc:picChg>
      </pc:sldChg>
      <pc:sldChg chg="addSp modSp mod modNotesTx">
        <pc:chgData name="Negar Ghadimi" userId="10cb78d2420c04fd" providerId="LiveId" clId="{8D3BAAB8-D6E1-48F4-BA32-01B095E39FAA}" dt="2021-04-16T21:41:03.057" v="289"/>
        <pc:sldMkLst>
          <pc:docMk/>
          <pc:sldMk cId="1028132960" sldId="349"/>
        </pc:sldMkLst>
        <pc:spChg chg="mod">
          <ac:chgData name="Negar Ghadimi" userId="10cb78d2420c04fd" providerId="LiveId" clId="{8D3BAAB8-D6E1-48F4-BA32-01B095E39FAA}" dt="2021-04-16T21:38:03.809" v="92" actId="122"/>
          <ac:spMkLst>
            <pc:docMk/>
            <pc:sldMk cId="1028132960" sldId="349"/>
            <ac:spMk id="4" creationId="{3105D749-FDD3-40D6-B86A-018EFD5313C5}"/>
          </ac:spMkLst>
        </pc:spChg>
        <pc:spChg chg="add mod">
          <ac:chgData name="Negar Ghadimi" userId="10cb78d2420c04fd" providerId="LiveId" clId="{8D3BAAB8-D6E1-48F4-BA32-01B095E39FAA}" dt="2021-04-16T21:36:56.827" v="91" actId="20577"/>
          <ac:spMkLst>
            <pc:docMk/>
            <pc:sldMk cId="1028132960" sldId="349"/>
            <ac:spMk id="5" creationId="{1E52A3AB-6392-4EA6-8B84-08BFA1932C1B}"/>
          </ac:spMkLst>
        </pc:spChg>
        <pc:picChg chg="mod">
          <ac:chgData name="Negar Ghadimi" userId="10cb78d2420c04fd" providerId="LiveId" clId="{8D3BAAB8-D6E1-48F4-BA32-01B095E39FAA}" dt="2021-04-16T21:36:24.257" v="88" actId="1076"/>
          <ac:picMkLst>
            <pc:docMk/>
            <pc:sldMk cId="1028132960" sldId="349"/>
            <ac:picMk id="12" creationId="{DD6D2999-BF7D-4B11-B52D-75C31D75EF53}"/>
          </ac:picMkLst>
        </pc:picChg>
        <pc:picChg chg="mod">
          <ac:chgData name="Negar Ghadimi" userId="10cb78d2420c04fd" providerId="LiveId" clId="{8D3BAAB8-D6E1-48F4-BA32-01B095E39FAA}" dt="2021-04-16T21:36:20.137" v="87" actId="1076"/>
          <ac:picMkLst>
            <pc:docMk/>
            <pc:sldMk cId="1028132960" sldId="349"/>
            <ac:picMk id="14" creationId="{97F7CD26-C2FA-4154-B51D-A78EA2E40705}"/>
          </ac:picMkLst>
        </pc:picChg>
        <pc:picChg chg="mod">
          <ac:chgData name="Negar Ghadimi" userId="10cb78d2420c04fd" providerId="LiveId" clId="{8D3BAAB8-D6E1-48F4-BA32-01B095E39FAA}" dt="2021-04-16T21:36:16.937" v="86" actId="14100"/>
          <ac:picMkLst>
            <pc:docMk/>
            <pc:sldMk cId="1028132960" sldId="349"/>
            <ac:picMk id="1026" creationId="{4949FE7D-C021-4446-8DDD-C046BA1F776B}"/>
          </ac:picMkLst>
        </pc:picChg>
        <pc:picChg chg="mod">
          <ac:chgData name="Negar Ghadimi" userId="10cb78d2420c04fd" providerId="LiveId" clId="{8D3BAAB8-D6E1-48F4-BA32-01B095E39FAA}" dt="2021-04-16T21:36:26.967" v="89" actId="1076"/>
          <ac:picMkLst>
            <pc:docMk/>
            <pc:sldMk cId="1028132960" sldId="349"/>
            <ac:picMk id="1028" creationId="{6ADE7F9B-19E0-4C4F-93CB-188437692937}"/>
          </ac:picMkLst>
        </pc:picChg>
        <pc:picChg chg="mod">
          <ac:chgData name="Negar Ghadimi" userId="10cb78d2420c04fd" providerId="LiveId" clId="{8D3BAAB8-D6E1-48F4-BA32-01B095E39FAA}" dt="2021-04-16T21:38:33.327" v="93" actId="1076"/>
          <ac:picMkLst>
            <pc:docMk/>
            <pc:sldMk cId="1028132960" sldId="349"/>
            <ac:picMk id="1030" creationId="{EFCE84AF-0C59-4EAD-99BD-0A4E4851DD7C}"/>
          </ac:picMkLst>
        </pc:picChg>
        <pc:cxnChg chg="add mod">
          <ac:chgData name="Negar Ghadimi" userId="10cb78d2420c04fd" providerId="LiveId" clId="{8D3BAAB8-D6E1-48F4-BA32-01B095E39FAA}" dt="2021-04-16T21:32:43.579" v="72" actId="14100"/>
          <ac:cxnSpMkLst>
            <pc:docMk/>
            <pc:sldMk cId="1028132960" sldId="349"/>
            <ac:cxnSpMk id="3" creationId="{2E7D49B6-3419-4247-B50A-235EA0A6ABCE}"/>
          </ac:cxnSpMkLst>
        </pc:cxnChg>
      </pc:sldChg>
      <pc:sldChg chg="addSp delSp modSp mod">
        <pc:chgData name="Negar Ghadimi" userId="10cb78d2420c04fd" providerId="LiveId" clId="{8D3BAAB8-D6E1-48F4-BA32-01B095E39FAA}" dt="2021-04-27T18:41:15.679" v="489" actId="14100"/>
        <pc:sldMkLst>
          <pc:docMk/>
          <pc:sldMk cId="230977681" sldId="353"/>
        </pc:sldMkLst>
        <pc:spChg chg="mod">
          <ac:chgData name="Negar Ghadimi" userId="10cb78d2420c04fd" providerId="LiveId" clId="{8D3BAAB8-D6E1-48F4-BA32-01B095E39FAA}" dt="2021-04-27T18:40:18.111" v="485" actId="1076"/>
          <ac:spMkLst>
            <pc:docMk/>
            <pc:sldMk cId="230977681" sldId="353"/>
            <ac:spMk id="2" creationId="{B27A3FFA-A21C-4049-AA27-C5301932B33E}"/>
          </ac:spMkLst>
        </pc:spChg>
        <pc:spChg chg="add mod">
          <ac:chgData name="Negar Ghadimi" userId="10cb78d2420c04fd" providerId="LiveId" clId="{8D3BAAB8-D6E1-48F4-BA32-01B095E39FAA}" dt="2021-04-27T13:39:36.411" v="412" actId="1076"/>
          <ac:spMkLst>
            <pc:docMk/>
            <pc:sldMk cId="230977681" sldId="353"/>
            <ac:spMk id="5" creationId="{9D214B0A-06D2-4E12-9CB9-648CD6EBB072}"/>
          </ac:spMkLst>
        </pc:spChg>
        <pc:spChg chg="add del mod">
          <ac:chgData name="Negar Ghadimi" userId="10cb78d2420c04fd" providerId="LiveId" clId="{8D3BAAB8-D6E1-48F4-BA32-01B095E39FAA}" dt="2021-04-27T18:38:38.431" v="473"/>
          <ac:spMkLst>
            <pc:docMk/>
            <pc:sldMk cId="230977681" sldId="353"/>
            <ac:spMk id="10" creationId="{209B30E2-11E1-4A24-90A3-39F32543F66E}"/>
          </ac:spMkLst>
        </pc:spChg>
        <pc:spChg chg="add mod">
          <ac:chgData name="Negar Ghadimi" userId="10cb78d2420c04fd" providerId="LiveId" clId="{8D3BAAB8-D6E1-48F4-BA32-01B095E39FAA}" dt="2021-04-27T18:41:15.679" v="489" actId="14100"/>
          <ac:spMkLst>
            <pc:docMk/>
            <pc:sldMk cId="230977681" sldId="353"/>
            <ac:spMk id="11" creationId="{248FDF98-C2E7-43D8-9C16-1FE27622A1B5}"/>
          </ac:spMkLst>
        </pc:spChg>
        <pc:spChg chg="mod">
          <ac:chgData name="Negar Ghadimi" userId="10cb78d2420c04fd" providerId="LiveId" clId="{8D3BAAB8-D6E1-48F4-BA32-01B095E39FAA}" dt="2021-04-27T13:41:23.290" v="434" actId="20577"/>
          <ac:spMkLst>
            <pc:docMk/>
            <pc:sldMk cId="230977681" sldId="353"/>
            <ac:spMk id="13" creationId="{32B86496-8C00-47B0-98DA-402D058F1234}"/>
          </ac:spMkLst>
        </pc:spChg>
        <pc:spChg chg="mod">
          <ac:chgData name="Negar Ghadimi" userId="10cb78d2420c04fd" providerId="LiveId" clId="{8D3BAAB8-D6E1-48F4-BA32-01B095E39FAA}" dt="2021-04-19T12:57:36.114" v="354" actId="1076"/>
          <ac:spMkLst>
            <pc:docMk/>
            <pc:sldMk cId="230977681" sldId="353"/>
            <ac:spMk id="16" creationId="{B892FAA3-63C6-45FB-9C6A-623FDE453B4B}"/>
          </ac:spMkLst>
        </pc:spChg>
        <pc:cxnChg chg="mod">
          <ac:chgData name="Negar Ghadimi" userId="10cb78d2420c04fd" providerId="LiveId" clId="{8D3BAAB8-D6E1-48F4-BA32-01B095E39FAA}" dt="2021-04-27T13:40:48.079" v="413" actId="14100"/>
          <ac:cxnSpMkLst>
            <pc:docMk/>
            <pc:sldMk cId="230977681" sldId="353"/>
            <ac:cxnSpMk id="9" creationId="{D99E277C-E8D1-4B4D-BE5E-ECDA86A13DF9}"/>
          </ac:cxnSpMkLst>
        </pc:cxnChg>
        <pc:cxnChg chg="add del">
          <ac:chgData name="Negar Ghadimi" userId="10cb78d2420c04fd" providerId="LiveId" clId="{8D3BAAB8-D6E1-48F4-BA32-01B095E39FAA}" dt="2021-04-27T18:18:36.306" v="470" actId="478"/>
          <ac:cxnSpMkLst>
            <pc:docMk/>
            <pc:sldMk cId="230977681" sldId="353"/>
            <ac:cxnSpMk id="12" creationId="{3464C4AB-0C01-4B0A-ACAC-FC1E44A36EF2}"/>
          </ac:cxnSpMkLst>
        </pc:cxnChg>
        <pc:cxnChg chg="add mod">
          <ac:chgData name="Negar Ghadimi" userId="10cb78d2420c04fd" providerId="LiveId" clId="{8D3BAAB8-D6E1-48F4-BA32-01B095E39FAA}" dt="2021-04-27T13:38:46.121" v="387" actId="1076"/>
          <ac:cxnSpMkLst>
            <pc:docMk/>
            <pc:sldMk cId="230977681" sldId="353"/>
            <ac:cxnSpMk id="18" creationId="{7ED013AC-C6FA-42D3-AF78-867393C6F8E0}"/>
          </ac:cxnSpMkLst>
        </pc:cxnChg>
        <pc:cxnChg chg="add mod">
          <ac:chgData name="Negar Ghadimi" userId="10cb78d2420c04fd" providerId="LiveId" clId="{8D3BAAB8-D6E1-48F4-BA32-01B095E39FAA}" dt="2021-04-27T13:41:05.404" v="415" actId="1076"/>
          <ac:cxnSpMkLst>
            <pc:docMk/>
            <pc:sldMk cId="230977681" sldId="353"/>
            <ac:cxnSpMk id="19" creationId="{06297F1D-C5AB-4791-8FB0-680BDFA75EF3}"/>
          </ac:cxnSpMkLst>
        </pc:cxnChg>
      </pc:sldChg>
      <pc:sldChg chg="addSp delSp modSp mod">
        <pc:chgData name="Negar Ghadimi" userId="10cb78d2420c04fd" providerId="LiveId" clId="{8D3BAAB8-D6E1-48F4-BA32-01B095E39FAA}" dt="2021-04-19T12:54:58.663" v="353" actId="20577"/>
        <pc:sldMkLst>
          <pc:docMk/>
          <pc:sldMk cId="1397495350" sldId="371"/>
        </pc:sldMkLst>
        <pc:spChg chg="add del mod">
          <ac:chgData name="Negar Ghadimi" userId="10cb78d2420c04fd" providerId="LiveId" clId="{8D3BAAB8-D6E1-48F4-BA32-01B095E39FAA}" dt="2021-04-19T12:49:59.104" v="295" actId="767"/>
          <ac:spMkLst>
            <pc:docMk/>
            <pc:sldMk cId="1397495350" sldId="371"/>
            <ac:spMk id="2" creationId="{EC9DB1D1-6A6B-4008-A28C-D5DA67D136BB}"/>
          </ac:spMkLst>
        </pc:spChg>
        <pc:spChg chg="mod">
          <ac:chgData name="Negar Ghadimi" userId="10cb78d2420c04fd" providerId="LiveId" clId="{8D3BAAB8-D6E1-48F4-BA32-01B095E39FAA}" dt="2021-04-19T12:53:02.967" v="342" actId="20577"/>
          <ac:spMkLst>
            <pc:docMk/>
            <pc:sldMk cId="1397495350" sldId="371"/>
            <ac:spMk id="3" creationId="{06203217-F299-4B66-B508-8B4C07FED946}"/>
          </ac:spMkLst>
        </pc:spChg>
        <pc:spChg chg="mod">
          <ac:chgData name="Negar Ghadimi" userId="10cb78d2420c04fd" providerId="LiveId" clId="{8D3BAAB8-D6E1-48F4-BA32-01B095E39FAA}" dt="2021-04-19T12:52:35.478" v="337" actId="14100"/>
          <ac:spMkLst>
            <pc:docMk/>
            <pc:sldMk cId="1397495350" sldId="371"/>
            <ac:spMk id="19" creationId="{6A18A923-83F6-48AE-9D7A-E2FCB33DAA50}"/>
          </ac:spMkLst>
        </pc:spChg>
        <pc:spChg chg="mod">
          <ac:chgData name="Negar Ghadimi" userId="10cb78d2420c04fd" providerId="LiveId" clId="{8D3BAAB8-D6E1-48F4-BA32-01B095E39FAA}" dt="2021-04-19T12:54:58.663" v="353" actId="20577"/>
          <ac:spMkLst>
            <pc:docMk/>
            <pc:sldMk cId="1397495350" sldId="371"/>
            <ac:spMk id="21" creationId="{95867765-F663-45AC-BBF5-0F82E2173777}"/>
          </ac:spMkLst>
        </pc:spChg>
        <pc:spChg chg="mod">
          <ac:chgData name="Negar Ghadimi" userId="10cb78d2420c04fd" providerId="LiveId" clId="{8D3BAAB8-D6E1-48F4-BA32-01B095E39FAA}" dt="2021-04-19T12:52:46.602" v="339" actId="1076"/>
          <ac:spMkLst>
            <pc:docMk/>
            <pc:sldMk cId="1397495350" sldId="371"/>
            <ac:spMk id="22" creationId="{8BCDD873-1ADF-4D51-A38F-2D3122CDB561}"/>
          </ac:spMkLst>
        </pc:spChg>
        <pc:cxnChg chg="mod">
          <ac:chgData name="Negar Ghadimi" userId="10cb78d2420c04fd" providerId="LiveId" clId="{8D3BAAB8-D6E1-48F4-BA32-01B095E39FAA}" dt="2021-04-19T12:52:55.708" v="340" actId="1076"/>
          <ac:cxnSpMkLst>
            <pc:docMk/>
            <pc:sldMk cId="1397495350" sldId="371"/>
            <ac:cxnSpMk id="13" creationId="{5A0E7B14-C20C-486A-AE56-7759BCBBD8C5}"/>
          </ac:cxnSpMkLst>
        </pc:cxnChg>
      </pc:sldChg>
      <pc:sldChg chg="addSp modSp new del mod">
        <pc:chgData name="Negar Ghadimi" userId="10cb78d2420c04fd" providerId="LiveId" clId="{8D3BAAB8-D6E1-48F4-BA32-01B095E39FAA}" dt="2021-04-27T18:16:47.679" v="468" actId="47"/>
        <pc:sldMkLst>
          <pc:docMk/>
          <pc:sldMk cId="979883378" sldId="376"/>
        </pc:sldMkLst>
        <pc:spChg chg="add mod">
          <ac:chgData name="Negar Ghadimi" userId="10cb78d2420c04fd" providerId="LiveId" clId="{8D3BAAB8-D6E1-48F4-BA32-01B095E39FAA}" dt="2021-04-27T13:25:11.220" v="385"/>
          <ac:spMkLst>
            <pc:docMk/>
            <pc:sldMk cId="979883378" sldId="376"/>
            <ac:spMk id="2" creationId="{BB6F565E-6641-4EE7-B7DE-E332488FFA88}"/>
          </ac:spMkLst>
        </pc:spChg>
      </pc:sldChg>
      <pc:sldChg chg="new del">
        <pc:chgData name="Negar Ghadimi" userId="10cb78d2420c04fd" providerId="LiveId" clId="{8D3BAAB8-D6E1-48F4-BA32-01B095E39FAA}" dt="2021-04-27T13:23:53.769" v="369" actId="680"/>
        <pc:sldMkLst>
          <pc:docMk/>
          <pc:sldMk cId="1187356450" sldId="376"/>
        </pc:sldMkLst>
      </pc:sldChg>
      <pc:sldChg chg="addSp delSp modSp new mod">
        <pc:chgData name="Negar Ghadimi" userId="10cb78d2420c04fd" providerId="LiveId" clId="{8D3BAAB8-D6E1-48F4-BA32-01B095E39FAA}" dt="2021-04-27T19:52:05.848" v="600" actId="1076"/>
        <pc:sldMkLst>
          <pc:docMk/>
          <pc:sldMk cId="2782292031" sldId="376"/>
        </pc:sldMkLst>
        <pc:spChg chg="add mod">
          <ac:chgData name="Negar Ghadimi" userId="10cb78d2420c04fd" providerId="LiveId" clId="{8D3BAAB8-D6E1-48F4-BA32-01B095E39FAA}" dt="2021-04-27T19:49:42.596" v="590" actId="1076"/>
          <ac:spMkLst>
            <pc:docMk/>
            <pc:sldMk cId="2782292031" sldId="376"/>
            <ac:spMk id="2" creationId="{EE43BFDC-5B1C-4E75-B294-66DB9AD472D9}"/>
          </ac:spMkLst>
        </pc:spChg>
        <pc:spChg chg="add mod">
          <ac:chgData name="Negar Ghadimi" userId="10cb78d2420c04fd" providerId="LiveId" clId="{8D3BAAB8-D6E1-48F4-BA32-01B095E39FAA}" dt="2021-04-27T19:49:51.158" v="592" actId="1076"/>
          <ac:spMkLst>
            <pc:docMk/>
            <pc:sldMk cId="2782292031" sldId="376"/>
            <ac:spMk id="3" creationId="{837863CB-075C-40E3-A10C-A32134E34520}"/>
          </ac:spMkLst>
        </pc:spChg>
        <pc:spChg chg="add mod">
          <ac:chgData name="Negar Ghadimi" userId="10cb78d2420c04fd" providerId="LiveId" clId="{8D3BAAB8-D6E1-48F4-BA32-01B095E39FAA}" dt="2021-04-27T19:51:08.668" v="599" actId="14100"/>
          <ac:spMkLst>
            <pc:docMk/>
            <pc:sldMk cId="2782292031" sldId="376"/>
            <ac:spMk id="4" creationId="{52FF4D2F-7D07-4DEF-AB47-2AFB5D0ECEBE}"/>
          </ac:spMkLst>
        </pc:spChg>
        <pc:spChg chg="add del mod">
          <ac:chgData name="Negar Ghadimi" userId="10cb78d2420c04fd" providerId="LiveId" clId="{8D3BAAB8-D6E1-48F4-BA32-01B095E39FAA}" dt="2021-04-27T19:12:42.372" v="506"/>
          <ac:spMkLst>
            <pc:docMk/>
            <pc:sldMk cId="2782292031" sldId="376"/>
            <ac:spMk id="5" creationId="{9927E677-ADAA-4A2E-8410-4FD4188604D2}"/>
          </ac:spMkLst>
        </pc:spChg>
        <pc:spChg chg="add mod">
          <ac:chgData name="Negar Ghadimi" userId="10cb78d2420c04fd" providerId="LiveId" clId="{8D3BAAB8-D6E1-48F4-BA32-01B095E39FAA}" dt="2021-04-27T19:50:02.290" v="594" actId="1076"/>
          <ac:spMkLst>
            <pc:docMk/>
            <pc:sldMk cId="2782292031" sldId="376"/>
            <ac:spMk id="6" creationId="{DC683E6C-7EE4-4604-961F-E4C189DC7D15}"/>
          </ac:spMkLst>
        </pc:spChg>
        <pc:spChg chg="add mod">
          <ac:chgData name="Negar Ghadimi" userId="10cb78d2420c04fd" providerId="LiveId" clId="{8D3BAAB8-D6E1-48F4-BA32-01B095E39FAA}" dt="2021-04-27T19:50:26.938" v="597" actId="1076"/>
          <ac:spMkLst>
            <pc:docMk/>
            <pc:sldMk cId="2782292031" sldId="376"/>
            <ac:spMk id="7" creationId="{25266427-266F-4A98-AE9C-F2D14CC14C5B}"/>
          </ac:spMkLst>
        </pc:spChg>
        <pc:picChg chg="add mod">
          <ac:chgData name="Negar Ghadimi" userId="10cb78d2420c04fd" providerId="LiveId" clId="{8D3BAAB8-D6E1-48F4-BA32-01B095E39FAA}" dt="2021-04-27T19:50:38.344" v="598" actId="1076"/>
          <ac:picMkLst>
            <pc:docMk/>
            <pc:sldMk cId="2782292031" sldId="376"/>
            <ac:picMk id="1026" creationId="{7F6CB7D5-1937-4090-8A64-E631B92587D2}"/>
          </ac:picMkLst>
        </pc:picChg>
        <pc:cxnChg chg="add mod">
          <ac:chgData name="Negar Ghadimi" userId="10cb78d2420c04fd" providerId="LiveId" clId="{8D3BAAB8-D6E1-48F4-BA32-01B095E39FAA}" dt="2021-04-27T19:52:05.848" v="600" actId="1076"/>
          <ac:cxnSpMkLst>
            <pc:docMk/>
            <pc:sldMk cId="2782292031" sldId="376"/>
            <ac:cxnSpMk id="9" creationId="{DC78EA95-C1C6-4DD5-BF03-BED75554ACEF}"/>
          </ac:cxnSpMkLst>
        </pc:cxnChg>
        <pc:cxnChg chg="add mod">
          <ac:chgData name="Negar Ghadimi" userId="10cb78d2420c04fd" providerId="LiveId" clId="{8D3BAAB8-D6E1-48F4-BA32-01B095E39FAA}" dt="2021-04-27T19:49:55.899" v="593" actId="1076"/>
          <ac:cxnSpMkLst>
            <pc:docMk/>
            <pc:sldMk cId="2782292031" sldId="376"/>
            <ac:cxnSpMk id="10" creationId="{8D2345BE-3CC5-4E18-8A4A-A360866954E7}"/>
          </ac:cxnSpMkLst>
        </pc:cxnChg>
        <pc:cxnChg chg="add mod">
          <ac:chgData name="Negar Ghadimi" userId="10cb78d2420c04fd" providerId="LiveId" clId="{8D3BAAB8-D6E1-48F4-BA32-01B095E39FAA}" dt="2021-04-27T19:50:06.691" v="595" actId="1076"/>
          <ac:cxnSpMkLst>
            <pc:docMk/>
            <pc:sldMk cId="2782292031" sldId="376"/>
            <ac:cxnSpMk id="11" creationId="{8003BEE8-F580-44EB-8C27-99E471C4B8EC}"/>
          </ac:cxnSpMkLst>
        </pc:cxnChg>
        <pc:cxnChg chg="add del mod">
          <ac:chgData name="Negar Ghadimi" userId="10cb78d2420c04fd" providerId="LiveId" clId="{8D3BAAB8-D6E1-48F4-BA32-01B095E39FAA}" dt="2021-04-27T19:46:53.449" v="583" actId="478"/>
          <ac:cxnSpMkLst>
            <pc:docMk/>
            <pc:sldMk cId="2782292031" sldId="376"/>
            <ac:cxnSpMk id="12" creationId="{B1AF0167-D3C2-4535-9EEE-FAFAA6B5BD17}"/>
          </ac:cxnSpMkLst>
        </pc:cxn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741437-CF5C-4C71-B380-585E42F1E3C2}" type="doc">
      <dgm:prSet loTypeId="urn:microsoft.com/office/officeart/2005/8/layout/process1" loCatId="process" qsTypeId="urn:microsoft.com/office/officeart/2005/8/quickstyle/simple1" qsCatId="simple" csTypeId="urn:microsoft.com/office/officeart/2005/8/colors/accent1_2" csCatId="accent1" phldr="1"/>
      <dgm:spPr/>
    </dgm:pt>
    <dgm:pt modelId="{51763BFD-77A0-4054-AF15-FC7807FFA736}">
      <dgm:prSet phldrT="[Text]" custT="1"/>
      <dgm:spPr/>
      <dgm:t>
        <a:bodyPr/>
        <a:lstStyle/>
        <a:p>
          <a:r>
            <a:rPr lang="fa-IR" sz="1800" dirty="0"/>
            <a:t>متون اخلاقی و مذهبی قدیمی – رفتار منصفانه – محافظت از منابعی که به انسان عطا شده</a:t>
          </a:r>
          <a:r>
            <a:rPr lang="en-US" sz="1800" dirty="0"/>
            <a:t> </a:t>
          </a:r>
          <a:endParaRPr lang="en-US" sz="5600" dirty="0"/>
        </a:p>
      </dgm:t>
    </dgm:pt>
    <dgm:pt modelId="{4A5733F0-52F6-4F5A-AE58-065E9E6CE907}" type="parTrans" cxnId="{32A34B73-F747-4B82-AB50-5D14CFD9A712}">
      <dgm:prSet/>
      <dgm:spPr/>
      <dgm:t>
        <a:bodyPr/>
        <a:lstStyle/>
        <a:p>
          <a:endParaRPr lang="en-US"/>
        </a:p>
      </dgm:t>
    </dgm:pt>
    <dgm:pt modelId="{0474C71A-FE64-4D87-AE62-BA0DC0A9D2C9}" type="sibTrans" cxnId="{32A34B73-F747-4B82-AB50-5D14CFD9A712}">
      <dgm:prSet/>
      <dgm:spPr/>
      <dgm:t>
        <a:bodyPr/>
        <a:lstStyle/>
        <a:p>
          <a:endParaRPr lang="en-US"/>
        </a:p>
      </dgm:t>
    </dgm:pt>
    <dgm:pt modelId="{4FB23C86-5267-4CE6-A7A2-ED519C7EC1E2}">
      <dgm:prSet phldrT="[Text]"/>
      <dgm:spPr/>
      <dgm:t>
        <a:bodyPr/>
        <a:lstStyle/>
        <a:p>
          <a:r>
            <a:rPr lang="fa-IR" dirty="0"/>
            <a:t>فعالیت های انسان دوستانه افراد متمول در اوایل قرن نوزدهم و مسئولیت پدرانه صنعت</a:t>
          </a:r>
          <a:endParaRPr lang="en-US" dirty="0"/>
        </a:p>
      </dgm:t>
    </dgm:pt>
    <dgm:pt modelId="{D3CE3443-4C45-4383-8131-97094FDDDD7B}" type="parTrans" cxnId="{0E7AB1BD-A2F1-435B-AA9C-9CE4D2F985B0}">
      <dgm:prSet/>
      <dgm:spPr/>
      <dgm:t>
        <a:bodyPr/>
        <a:lstStyle/>
        <a:p>
          <a:endParaRPr lang="en-US"/>
        </a:p>
      </dgm:t>
    </dgm:pt>
    <dgm:pt modelId="{9A2CB7E3-EA5E-4B80-BF42-ECBA9C20086D}" type="sibTrans" cxnId="{0E7AB1BD-A2F1-435B-AA9C-9CE4D2F985B0}">
      <dgm:prSet/>
      <dgm:spPr/>
      <dgm:t>
        <a:bodyPr/>
        <a:lstStyle/>
        <a:p>
          <a:endParaRPr lang="en-US"/>
        </a:p>
      </dgm:t>
    </dgm:pt>
    <dgm:pt modelId="{3D17FEDA-C665-47CE-A0C3-CA763DA216D9}">
      <dgm:prSet phldrT="[Text]"/>
      <dgm:spPr/>
      <dgm:t>
        <a:bodyPr/>
        <a:lstStyle/>
        <a:p>
          <a:pPr algn="r" rtl="1"/>
          <a:r>
            <a:rPr lang="fa-IR" dirty="0"/>
            <a:t>تاکید بر اثرات</a:t>
          </a:r>
          <a:r>
            <a:rPr lang="en-US" dirty="0"/>
            <a:t>  </a:t>
          </a:r>
          <a:r>
            <a:rPr lang="fa-IR" dirty="0"/>
            <a:t>منفی حاصل از عملکرد شرکت ها و زنجیره های تولیدشان از اواخر قرن نوزدهم</a:t>
          </a:r>
          <a:endParaRPr lang="en-US" dirty="0"/>
        </a:p>
      </dgm:t>
    </dgm:pt>
    <dgm:pt modelId="{A172F06A-8CC9-4243-B277-F38993EE39B4}" type="parTrans" cxnId="{5E3E1486-ADF1-4477-93FB-E5299B5D92E0}">
      <dgm:prSet/>
      <dgm:spPr/>
      <dgm:t>
        <a:bodyPr/>
        <a:lstStyle/>
        <a:p>
          <a:endParaRPr lang="en-US"/>
        </a:p>
      </dgm:t>
    </dgm:pt>
    <dgm:pt modelId="{935FF683-FA52-479D-AAF7-4F7294E1072B}" type="sibTrans" cxnId="{5E3E1486-ADF1-4477-93FB-E5299B5D92E0}">
      <dgm:prSet/>
      <dgm:spPr/>
      <dgm:t>
        <a:bodyPr/>
        <a:lstStyle/>
        <a:p>
          <a:endParaRPr lang="en-US"/>
        </a:p>
      </dgm:t>
    </dgm:pt>
    <dgm:pt modelId="{0163D2AA-5CE3-4E0A-9AA3-545C9ADB9AB6}">
      <dgm:prSet/>
      <dgm:spPr/>
      <dgm:t>
        <a:bodyPr/>
        <a:lstStyle/>
        <a:p>
          <a:r>
            <a:rPr lang="fa-IR" dirty="0"/>
            <a:t>توجه به حمایت شرکت ها در حل</a:t>
          </a:r>
          <a:endParaRPr lang="en-US" dirty="0"/>
        </a:p>
        <a:p>
          <a:r>
            <a:rPr lang="fa-IR" dirty="0"/>
            <a:t> چالش های اجتماعی، محیط زیستی و اقتصادی مرتبط با کارشان </a:t>
          </a:r>
          <a:endParaRPr lang="en-US" dirty="0"/>
        </a:p>
      </dgm:t>
    </dgm:pt>
    <dgm:pt modelId="{640F63D6-2F93-4B12-B3C9-E63EC6CFD143}" type="parTrans" cxnId="{B7CBB28D-9192-4BE5-B02C-80DE453E3805}">
      <dgm:prSet/>
      <dgm:spPr/>
      <dgm:t>
        <a:bodyPr/>
        <a:lstStyle/>
        <a:p>
          <a:endParaRPr lang="en-US"/>
        </a:p>
      </dgm:t>
    </dgm:pt>
    <dgm:pt modelId="{A741FFDF-7A3B-484C-A3FF-81BD51FAD2F6}" type="sibTrans" cxnId="{B7CBB28D-9192-4BE5-B02C-80DE453E3805}">
      <dgm:prSet/>
      <dgm:spPr/>
      <dgm:t>
        <a:bodyPr/>
        <a:lstStyle/>
        <a:p>
          <a:endParaRPr lang="en-US"/>
        </a:p>
      </dgm:t>
    </dgm:pt>
    <dgm:pt modelId="{FF5229AF-DDC2-4872-91E8-460E26FE002A}" type="pres">
      <dgm:prSet presAssocID="{BF741437-CF5C-4C71-B380-585E42F1E3C2}" presName="Name0" presStyleCnt="0">
        <dgm:presLayoutVars>
          <dgm:dir val="rev"/>
          <dgm:resizeHandles val="exact"/>
        </dgm:presLayoutVars>
      </dgm:prSet>
      <dgm:spPr/>
    </dgm:pt>
    <dgm:pt modelId="{2E1D216C-0C4E-4112-9C2A-96068AF761F7}" type="pres">
      <dgm:prSet presAssocID="{51763BFD-77A0-4054-AF15-FC7807FFA736}" presName="node" presStyleLbl="node1" presStyleIdx="0" presStyleCnt="4">
        <dgm:presLayoutVars>
          <dgm:bulletEnabled val="1"/>
        </dgm:presLayoutVars>
      </dgm:prSet>
      <dgm:spPr/>
    </dgm:pt>
    <dgm:pt modelId="{4FE2BC96-642D-48CB-8CFB-C0EC22DCF83E}" type="pres">
      <dgm:prSet presAssocID="{0474C71A-FE64-4D87-AE62-BA0DC0A9D2C9}" presName="sibTrans" presStyleLbl="sibTrans2D1" presStyleIdx="0" presStyleCnt="3"/>
      <dgm:spPr/>
    </dgm:pt>
    <dgm:pt modelId="{61BC4FA7-57E7-434B-9DC0-652628667E00}" type="pres">
      <dgm:prSet presAssocID="{0474C71A-FE64-4D87-AE62-BA0DC0A9D2C9}" presName="connectorText" presStyleLbl="sibTrans2D1" presStyleIdx="0" presStyleCnt="3"/>
      <dgm:spPr/>
    </dgm:pt>
    <dgm:pt modelId="{74AEAEEC-854F-49B0-A00F-A130A8B63C27}" type="pres">
      <dgm:prSet presAssocID="{4FB23C86-5267-4CE6-A7A2-ED519C7EC1E2}" presName="node" presStyleLbl="node1" presStyleIdx="1" presStyleCnt="4">
        <dgm:presLayoutVars>
          <dgm:bulletEnabled val="1"/>
        </dgm:presLayoutVars>
      </dgm:prSet>
      <dgm:spPr/>
    </dgm:pt>
    <dgm:pt modelId="{6C99C6C5-D0BF-48B5-9E63-1B217873E0A7}" type="pres">
      <dgm:prSet presAssocID="{9A2CB7E3-EA5E-4B80-BF42-ECBA9C20086D}" presName="sibTrans" presStyleLbl="sibTrans2D1" presStyleIdx="1" presStyleCnt="3"/>
      <dgm:spPr/>
    </dgm:pt>
    <dgm:pt modelId="{7CC9E054-DEC1-4C54-9F08-2E6EB768F964}" type="pres">
      <dgm:prSet presAssocID="{9A2CB7E3-EA5E-4B80-BF42-ECBA9C20086D}" presName="connectorText" presStyleLbl="sibTrans2D1" presStyleIdx="1" presStyleCnt="3"/>
      <dgm:spPr/>
    </dgm:pt>
    <dgm:pt modelId="{164E0E31-1C9D-4631-9E76-B598DC2AC394}" type="pres">
      <dgm:prSet presAssocID="{3D17FEDA-C665-47CE-A0C3-CA763DA216D9}" presName="node" presStyleLbl="node1" presStyleIdx="2" presStyleCnt="4">
        <dgm:presLayoutVars>
          <dgm:bulletEnabled val="1"/>
        </dgm:presLayoutVars>
      </dgm:prSet>
      <dgm:spPr/>
    </dgm:pt>
    <dgm:pt modelId="{A182E9AC-23F3-4BE3-A13F-5782A97C5630}" type="pres">
      <dgm:prSet presAssocID="{935FF683-FA52-479D-AAF7-4F7294E1072B}" presName="sibTrans" presStyleLbl="sibTrans2D1" presStyleIdx="2" presStyleCnt="3"/>
      <dgm:spPr/>
    </dgm:pt>
    <dgm:pt modelId="{0CFD1D3E-2474-4F68-8BCD-352A00A62489}" type="pres">
      <dgm:prSet presAssocID="{935FF683-FA52-479D-AAF7-4F7294E1072B}" presName="connectorText" presStyleLbl="sibTrans2D1" presStyleIdx="2" presStyleCnt="3"/>
      <dgm:spPr/>
    </dgm:pt>
    <dgm:pt modelId="{B6C02000-19C2-4841-9BDA-36F2F546B258}" type="pres">
      <dgm:prSet presAssocID="{0163D2AA-5CE3-4E0A-9AA3-545C9ADB9AB6}" presName="node" presStyleLbl="node1" presStyleIdx="3" presStyleCnt="4">
        <dgm:presLayoutVars>
          <dgm:bulletEnabled val="1"/>
        </dgm:presLayoutVars>
      </dgm:prSet>
      <dgm:spPr/>
    </dgm:pt>
  </dgm:ptLst>
  <dgm:cxnLst>
    <dgm:cxn modelId="{2C050E1E-2C90-4440-AD47-93349623400A}" type="presOf" srcId="{0474C71A-FE64-4D87-AE62-BA0DC0A9D2C9}" destId="{4FE2BC96-642D-48CB-8CFB-C0EC22DCF83E}" srcOrd="0" destOrd="0" presId="urn:microsoft.com/office/officeart/2005/8/layout/process1"/>
    <dgm:cxn modelId="{C36DB25E-8349-47C4-A28C-70C25FBD94FB}" type="presOf" srcId="{9A2CB7E3-EA5E-4B80-BF42-ECBA9C20086D}" destId="{6C99C6C5-D0BF-48B5-9E63-1B217873E0A7}" srcOrd="0" destOrd="0" presId="urn:microsoft.com/office/officeart/2005/8/layout/process1"/>
    <dgm:cxn modelId="{6D8E7069-FABB-47F8-96F3-19DB17085BAC}" type="presOf" srcId="{0163D2AA-5CE3-4E0A-9AA3-545C9ADB9AB6}" destId="{B6C02000-19C2-4841-9BDA-36F2F546B258}" srcOrd="0" destOrd="0" presId="urn:microsoft.com/office/officeart/2005/8/layout/process1"/>
    <dgm:cxn modelId="{42403B6A-4644-468C-AE53-0C03360D76B2}" type="presOf" srcId="{BF741437-CF5C-4C71-B380-585E42F1E3C2}" destId="{FF5229AF-DDC2-4872-91E8-460E26FE002A}" srcOrd="0" destOrd="0" presId="urn:microsoft.com/office/officeart/2005/8/layout/process1"/>
    <dgm:cxn modelId="{F0FB564B-2377-4D3D-BAA5-2E81A550BD6C}" type="presOf" srcId="{935FF683-FA52-479D-AAF7-4F7294E1072B}" destId="{0CFD1D3E-2474-4F68-8BCD-352A00A62489}" srcOrd="1" destOrd="0" presId="urn:microsoft.com/office/officeart/2005/8/layout/process1"/>
    <dgm:cxn modelId="{525BB36F-513F-4B4B-9AFE-708692800A2B}" type="presOf" srcId="{3D17FEDA-C665-47CE-A0C3-CA763DA216D9}" destId="{164E0E31-1C9D-4631-9E76-B598DC2AC394}" srcOrd="0" destOrd="0" presId="urn:microsoft.com/office/officeart/2005/8/layout/process1"/>
    <dgm:cxn modelId="{32A34B73-F747-4B82-AB50-5D14CFD9A712}" srcId="{BF741437-CF5C-4C71-B380-585E42F1E3C2}" destId="{51763BFD-77A0-4054-AF15-FC7807FFA736}" srcOrd="0" destOrd="0" parTransId="{4A5733F0-52F6-4F5A-AE58-065E9E6CE907}" sibTransId="{0474C71A-FE64-4D87-AE62-BA0DC0A9D2C9}"/>
    <dgm:cxn modelId="{5E3E1486-ADF1-4477-93FB-E5299B5D92E0}" srcId="{BF741437-CF5C-4C71-B380-585E42F1E3C2}" destId="{3D17FEDA-C665-47CE-A0C3-CA763DA216D9}" srcOrd="2" destOrd="0" parTransId="{A172F06A-8CC9-4243-B277-F38993EE39B4}" sibTransId="{935FF683-FA52-479D-AAF7-4F7294E1072B}"/>
    <dgm:cxn modelId="{B7CBB28D-9192-4BE5-B02C-80DE453E3805}" srcId="{BF741437-CF5C-4C71-B380-585E42F1E3C2}" destId="{0163D2AA-5CE3-4E0A-9AA3-545C9ADB9AB6}" srcOrd="3" destOrd="0" parTransId="{640F63D6-2F93-4B12-B3C9-E63EC6CFD143}" sibTransId="{A741FFDF-7A3B-484C-A3FF-81BD51FAD2F6}"/>
    <dgm:cxn modelId="{BBAEF193-7BBE-46F0-8A9B-DCE42A9D6CA7}" type="presOf" srcId="{935FF683-FA52-479D-AAF7-4F7294E1072B}" destId="{A182E9AC-23F3-4BE3-A13F-5782A97C5630}" srcOrd="0" destOrd="0" presId="urn:microsoft.com/office/officeart/2005/8/layout/process1"/>
    <dgm:cxn modelId="{574F1398-DB84-4AA9-9D86-A1D096015F5B}" type="presOf" srcId="{9A2CB7E3-EA5E-4B80-BF42-ECBA9C20086D}" destId="{7CC9E054-DEC1-4C54-9F08-2E6EB768F964}" srcOrd="1" destOrd="0" presId="urn:microsoft.com/office/officeart/2005/8/layout/process1"/>
    <dgm:cxn modelId="{0E7AB1BD-A2F1-435B-AA9C-9CE4D2F985B0}" srcId="{BF741437-CF5C-4C71-B380-585E42F1E3C2}" destId="{4FB23C86-5267-4CE6-A7A2-ED519C7EC1E2}" srcOrd="1" destOrd="0" parTransId="{D3CE3443-4C45-4383-8131-97094FDDDD7B}" sibTransId="{9A2CB7E3-EA5E-4B80-BF42-ECBA9C20086D}"/>
    <dgm:cxn modelId="{3EE546EB-5C51-4EE2-82F7-E4F4BFB7DBD0}" type="presOf" srcId="{4FB23C86-5267-4CE6-A7A2-ED519C7EC1E2}" destId="{74AEAEEC-854F-49B0-A00F-A130A8B63C27}" srcOrd="0" destOrd="0" presId="urn:microsoft.com/office/officeart/2005/8/layout/process1"/>
    <dgm:cxn modelId="{62A47DF6-2355-403A-9267-A8EE6B02482E}" type="presOf" srcId="{0474C71A-FE64-4D87-AE62-BA0DC0A9D2C9}" destId="{61BC4FA7-57E7-434B-9DC0-652628667E00}" srcOrd="1" destOrd="0" presId="urn:microsoft.com/office/officeart/2005/8/layout/process1"/>
    <dgm:cxn modelId="{5C1959FE-BBC5-44B8-9F4C-F0BBA147B39C}" type="presOf" srcId="{51763BFD-77A0-4054-AF15-FC7807FFA736}" destId="{2E1D216C-0C4E-4112-9C2A-96068AF761F7}" srcOrd="0" destOrd="0" presId="urn:microsoft.com/office/officeart/2005/8/layout/process1"/>
    <dgm:cxn modelId="{061222F8-03AF-4B01-BBD8-FFC08D916892}" type="presParOf" srcId="{FF5229AF-DDC2-4872-91E8-460E26FE002A}" destId="{2E1D216C-0C4E-4112-9C2A-96068AF761F7}" srcOrd="0" destOrd="0" presId="urn:microsoft.com/office/officeart/2005/8/layout/process1"/>
    <dgm:cxn modelId="{FD99431C-3977-4B54-8EA9-8F5452E226AC}" type="presParOf" srcId="{FF5229AF-DDC2-4872-91E8-460E26FE002A}" destId="{4FE2BC96-642D-48CB-8CFB-C0EC22DCF83E}" srcOrd="1" destOrd="0" presId="urn:microsoft.com/office/officeart/2005/8/layout/process1"/>
    <dgm:cxn modelId="{9D7C9EA1-064C-4D63-9656-D922FD12D867}" type="presParOf" srcId="{4FE2BC96-642D-48CB-8CFB-C0EC22DCF83E}" destId="{61BC4FA7-57E7-434B-9DC0-652628667E00}" srcOrd="0" destOrd="0" presId="urn:microsoft.com/office/officeart/2005/8/layout/process1"/>
    <dgm:cxn modelId="{7B9EE9F9-1988-4CC5-961E-624BBEE19D46}" type="presParOf" srcId="{FF5229AF-DDC2-4872-91E8-460E26FE002A}" destId="{74AEAEEC-854F-49B0-A00F-A130A8B63C27}" srcOrd="2" destOrd="0" presId="urn:microsoft.com/office/officeart/2005/8/layout/process1"/>
    <dgm:cxn modelId="{85C8D024-872C-4835-B867-AC29D93968C1}" type="presParOf" srcId="{FF5229AF-DDC2-4872-91E8-460E26FE002A}" destId="{6C99C6C5-D0BF-48B5-9E63-1B217873E0A7}" srcOrd="3" destOrd="0" presId="urn:microsoft.com/office/officeart/2005/8/layout/process1"/>
    <dgm:cxn modelId="{C05D156C-A6A9-4FD1-857F-31D3C7B6B938}" type="presParOf" srcId="{6C99C6C5-D0BF-48B5-9E63-1B217873E0A7}" destId="{7CC9E054-DEC1-4C54-9F08-2E6EB768F964}" srcOrd="0" destOrd="0" presId="urn:microsoft.com/office/officeart/2005/8/layout/process1"/>
    <dgm:cxn modelId="{E78A9BE2-8562-489B-B300-6D73A9EB016E}" type="presParOf" srcId="{FF5229AF-DDC2-4872-91E8-460E26FE002A}" destId="{164E0E31-1C9D-4631-9E76-B598DC2AC394}" srcOrd="4" destOrd="0" presId="urn:microsoft.com/office/officeart/2005/8/layout/process1"/>
    <dgm:cxn modelId="{3CE7E4DB-5AEA-4791-B303-D48DE5E79281}" type="presParOf" srcId="{FF5229AF-DDC2-4872-91E8-460E26FE002A}" destId="{A182E9AC-23F3-4BE3-A13F-5782A97C5630}" srcOrd="5" destOrd="0" presId="urn:microsoft.com/office/officeart/2005/8/layout/process1"/>
    <dgm:cxn modelId="{0F89311B-A511-4967-AA8A-50710E7CB800}" type="presParOf" srcId="{A182E9AC-23F3-4BE3-A13F-5782A97C5630}" destId="{0CFD1D3E-2474-4F68-8BCD-352A00A62489}" srcOrd="0" destOrd="0" presId="urn:microsoft.com/office/officeart/2005/8/layout/process1"/>
    <dgm:cxn modelId="{4F236C28-5063-4196-88D2-FCF3C951A580}" type="presParOf" srcId="{FF5229AF-DDC2-4872-91E8-460E26FE002A}" destId="{B6C02000-19C2-4841-9BDA-36F2F546B258}"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A67729-F3B4-4B80-A7D9-2A8F746B60FC}" type="doc">
      <dgm:prSet loTypeId="urn:microsoft.com/office/officeart/2005/8/layout/process2" loCatId="process" qsTypeId="urn:microsoft.com/office/officeart/2005/8/quickstyle/simple1" qsCatId="simple" csTypeId="urn:microsoft.com/office/officeart/2005/8/colors/accent1_2" csCatId="accent1" phldr="1"/>
      <dgm:spPr/>
    </dgm:pt>
    <dgm:pt modelId="{D07A5193-9057-4449-8267-6B72397D6B0C}">
      <dgm:prSet phldrT="[Text]"/>
      <dgm:spPr/>
      <dgm:t>
        <a:bodyPr/>
        <a:lstStyle/>
        <a:p>
          <a:r>
            <a:rPr lang="fa-IR" dirty="0"/>
            <a:t>درک مفهموم پایداری</a:t>
          </a:r>
          <a:endParaRPr lang="en-US" dirty="0"/>
        </a:p>
      </dgm:t>
    </dgm:pt>
    <dgm:pt modelId="{1CB9850F-8EEA-4131-88F4-A18303D3AF71}" type="parTrans" cxnId="{7A5A1EC3-4D49-4866-B78B-0239DDFCB5B0}">
      <dgm:prSet/>
      <dgm:spPr/>
      <dgm:t>
        <a:bodyPr/>
        <a:lstStyle/>
        <a:p>
          <a:endParaRPr lang="en-US"/>
        </a:p>
      </dgm:t>
    </dgm:pt>
    <dgm:pt modelId="{49943001-428D-490D-B300-D7113AF53E0A}" type="sibTrans" cxnId="{7A5A1EC3-4D49-4866-B78B-0239DDFCB5B0}">
      <dgm:prSet/>
      <dgm:spPr/>
      <dgm:t>
        <a:bodyPr/>
        <a:lstStyle/>
        <a:p>
          <a:endParaRPr lang="en-US"/>
        </a:p>
      </dgm:t>
    </dgm:pt>
    <dgm:pt modelId="{8525BC66-3E1A-4DA8-9F60-C0A68A92F3A1}">
      <dgm:prSet phldrT="[Text]"/>
      <dgm:spPr/>
      <dgm:t>
        <a:bodyPr/>
        <a:lstStyle/>
        <a:p>
          <a:r>
            <a:rPr lang="fa-IR" dirty="0"/>
            <a:t>انتخاب چارچوب پایداری</a:t>
          </a:r>
          <a:endParaRPr lang="en-US" dirty="0"/>
        </a:p>
      </dgm:t>
    </dgm:pt>
    <dgm:pt modelId="{7E894FF6-F9A0-46FD-A6BF-E31E591B3ADA}" type="parTrans" cxnId="{BE4D5B6F-39CF-4EF4-A4EA-275ADDB5EB44}">
      <dgm:prSet/>
      <dgm:spPr/>
      <dgm:t>
        <a:bodyPr/>
        <a:lstStyle/>
        <a:p>
          <a:endParaRPr lang="en-US"/>
        </a:p>
      </dgm:t>
    </dgm:pt>
    <dgm:pt modelId="{60D5C9BC-C232-4512-9B31-3951C54DAF50}" type="sibTrans" cxnId="{BE4D5B6F-39CF-4EF4-A4EA-275ADDB5EB44}">
      <dgm:prSet/>
      <dgm:spPr/>
      <dgm:t>
        <a:bodyPr/>
        <a:lstStyle/>
        <a:p>
          <a:endParaRPr lang="en-US"/>
        </a:p>
      </dgm:t>
    </dgm:pt>
    <dgm:pt modelId="{10F8404A-1EC3-4CDB-BD29-8BABB62C3A90}">
      <dgm:prSet phldrT="[Text]"/>
      <dgm:spPr/>
      <dgm:t>
        <a:bodyPr/>
        <a:lstStyle/>
        <a:p>
          <a:r>
            <a:rPr lang="fa-IR" dirty="0"/>
            <a:t>اگر اهداف هفده گانه توسعه پایدار را به عنوان چارچوب پایداری انتخاب کردید</a:t>
          </a:r>
          <a:endParaRPr lang="en-US" dirty="0"/>
        </a:p>
      </dgm:t>
    </dgm:pt>
    <dgm:pt modelId="{720A4BCB-C877-4ECC-896C-8E42FF0EBC10}" type="parTrans" cxnId="{C127656B-3DD6-4201-9AF1-3B0EBFB27212}">
      <dgm:prSet/>
      <dgm:spPr/>
      <dgm:t>
        <a:bodyPr/>
        <a:lstStyle/>
        <a:p>
          <a:endParaRPr lang="en-US"/>
        </a:p>
      </dgm:t>
    </dgm:pt>
    <dgm:pt modelId="{136266B1-E9E0-4379-9815-2FF789CBE839}" type="sibTrans" cxnId="{C127656B-3DD6-4201-9AF1-3B0EBFB27212}">
      <dgm:prSet/>
      <dgm:spPr/>
      <dgm:t>
        <a:bodyPr/>
        <a:lstStyle/>
        <a:p>
          <a:endParaRPr lang="en-US"/>
        </a:p>
      </dgm:t>
    </dgm:pt>
    <dgm:pt modelId="{40F7EDBE-EBFC-4B41-A29E-A20074B30A81}">
      <dgm:prSet/>
      <dgm:spPr/>
      <dgm:t>
        <a:bodyPr/>
        <a:lstStyle/>
        <a:p>
          <a:r>
            <a:rPr lang="fa-IR" dirty="0"/>
            <a:t>می توانید از از پنج قدم  پیشنهادی در این ارائه استفاده کنید </a:t>
          </a:r>
          <a:endParaRPr lang="en-US" dirty="0"/>
        </a:p>
      </dgm:t>
    </dgm:pt>
    <dgm:pt modelId="{9DD903B8-8A55-463A-974E-216EE3A9FA83}" type="parTrans" cxnId="{176F3A09-8739-4B5B-8C1B-123E49D8F624}">
      <dgm:prSet/>
      <dgm:spPr/>
      <dgm:t>
        <a:bodyPr/>
        <a:lstStyle/>
        <a:p>
          <a:endParaRPr lang="en-US"/>
        </a:p>
      </dgm:t>
    </dgm:pt>
    <dgm:pt modelId="{7C1D3854-8B48-400D-818D-E76CE0CED583}" type="sibTrans" cxnId="{176F3A09-8739-4B5B-8C1B-123E49D8F624}">
      <dgm:prSet/>
      <dgm:spPr/>
      <dgm:t>
        <a:bodyPr/>
        <a:lstStyle/>
        <a:p>
          <a:endParaRPr lang="en-US"/>
        </a:p>
      </dgm:t>
    </dgm:pt>
    <dgm:pt modelId="{450822AE-B05F-44C4-9BA4-3BFFDE3C7CCE}" type="pres">
      <dgm:prSet presAssocID="{2EA67729-F3B4-4B80-A7D9-2A8F746B60FC}" presName="linearFlow" presStyleCnt="0">
        <dgm:presLayoutVars>
          <dgm:resizeHandles val="exact"/>
        </dgm:presLayoutVars>
      </dgm:prSet>
      <dgm:spPr/>
    </dgm:pt>
    <dgm:pt modelId="{4DA11039-E470-4056-8A0D-1CCB83A261C7}" type="pres">
      <dgm:prSet presAssocID="{D07A5193-9057-4449-8267-6B72397D6B0C}" presName="node" presStyleLbl="node1" presStyleIdx="0" presStyleCnt="4">
        <dgm:presLayoutVars>
          <dgm:bulletEnabled val="1"/>
        </dgm:presLayoutVars>
      </dgm:prSet>
      <dgm:spPr/>
    </dgm:pt>
    <dgm:pt modelId="{E69ED2B3-1841-491A-B40C-B42742F9B4F2}" type="pres">
      <dgm:prSet presAssocID="{49943001-428D-490D-B300-D7113AF53E0A}" presName="sibTrans" presStyleLbl="sibTrans2D1" presStyleIdx="0" presStyleCnt="3"/>
      <dgm:spPr/>
    </dgm:pt>
    <dgm:pt modelId="{3DE33942-A216-4B53-BFA8-9FA3C638D710}" type="pres">
      <dgm:prSet presAssocID="{49943001-428D-490D-B300-D7113AF53E0A}" presName="connectorText" presStyleLbl="sibTrans2D1" presStyleIdx="0" presStyleCnt="3"/>
      <dgm:spPr/>
    </dgm:pt>
    <dgm:pt modelId="{F9A725AA-C3A2-46DD-883C-C21F2729E5AF}" type="pres">
      <dgm:prSet presAssocID="{8525BC66-3E1A-4DA8-9F60-C0A68A92F3A1}" presName="node" presStyleLbl="node1" presStyleIdx="1" presStyleCnt="4">
        <dgm:presLayoutVars>
          <dgm:bulletEnabled val="1"/>
        </dgm:presLayoutVars>
      </dgm:prSet>
      <dgm:spPr/>
    </dgm:pt>
    <dgm:pt modelId="{A7F78D96-65D2-4413-9277-C4D0390662C4}" type="pres">
      <dgm:prSet presAssocID="{60D5C9BC-C232-4512-9B31-3951C54DAF50}" presName="sibTrans" presStyleLbl="sibTrans2D1" presStyleIdx="1" presStyleCnt="3"/>
      <dgm:spPr/>
    </dgm:pt>
    <dgm:pt modelId="{66DD96B7-6238-46C1-B373-B1EB498E6D3B}" type="pres">
      <dgm:prSet presAssocID="{60D5C9BC-C232-4512-9B31-3951C54DAF50}" presName="connectorText" presStyleLbl="sibTrans2D1" presStyleIdx="1" presStyleCnt="3"/>
      <dgm:spPr/>
    </dgm:pt>
    <dgm:pt modelId="{53F5497B-4D06-42D7-99E4-73EC706D9858}" type="pres">
      <dgm:prSet presAssocID="{10F8404A-1EC3-4CDB-BD29-8BABB62C3A90}" presName="node" presStyleLbl="node1" presStyleIdx="2" presStyleCnt="4">
        <dgm:presLayoutVars>
          <dgm:bulletEnabled val="1"/>
        </dgm:presLayoutVars>
      </dgm:prSet>
      <dgm:spPr/>
    </dgm:pt>
    <dgm:pt modelId="{2B7408AD-2D63-4610-8812-4C2C12217C24}" type="pres">
      <dgm:prSet presAssocID="{136266B1-E9E0-4379-9815-2FF789CBE839}" presName="sibTrans" presStyleLbl="sibTrans2D1" presStyleIdx="2" presStyleCnt="3"/>
      <dgm:spPr/>
    </dgm:pt>
    <dgm:pt modelId="{76470EB2-F60B-4215-86F5-51FD165D9415}" type="pres">
      <dgm:prSet presAssocID="{136266B1-E9E0-4379-9815-2FF789CBE839}" presName="connectorText" presStyleLbl="sibTrans2D1" presStyleIdx="2" presStyleCnt="3"/>
      <dgm:spPr/>
    </dgm:pt>
    <dgm:pt modelId="{F3A2C8E0-45C6-42C0-8D12-39758C1157B0}" type="pres">
      <dgm:prSet presAssocID="{40F7EDBE-EBFC-4B41-A29E-A20074B30A81}" presName="node" presStyleLbl="node1" presStyleIdx="3" presStyleCnt="4">
        <dgm:presLayoutVars>
          <dgm:bulletEnabled val="1"/>
        </dgm:presLayoutVars>
      </dgm:prSet>
      <dgm:spPr/>
    </dgm:pt>
  </dgm:ptLst>
  <dgm:cxnLst>
    <dgm:cxn modelId="{176F3A09-8739-4B5B-8C1B-123E49D8F624}" srcId="{2EA67729-F3B4-4B80-A7D9-2A8F746B60FC}" destId="{40F7EDBE-EBFC-4B41-A29E-A20074B30A81}" srcOrd="3" destOrd="0" parTransId="{9DD903B8-8A55-463A-974E-216EE3A9FA83}" sibTransId="{7C1D3854-8B48-400D-818D-E76CE0CED583}"/>
    <dgm:cxn modelId="{5CAEBD12-CCCE-4880-A31A-7776E4DA3EFC}" type="presOf" srcId="{49943001-428D-490D-B300-D7113AF53E0A}" destId="{3DE33942-A216-4B53-BFA8-9FA3C638D710}" srcOrd="1" destOrd="0" presId="urn:microsoft.com/office/officeart/2005/8/layout/process2"/>
    <dgm:cxn modelId="{40967625-8C14-4613-B529-E483261314D9}" type="presOf" srcId="{40F7EDBE-EBFC-4B41-A29E-A20074B30A81}" destId="{F3A2C8E0-45C6-42C0-8D12-39758C1157B0}" srcOrd="0" destOrd="0" presId="urn:microsoft.com/office/officeart/2005/8/layout/process2"/>
    <dgm:cxn modelId="{E66FDA48-DF13-469B-9F83-6592FDF46869}" type="presOf" srcId="{60D5C9BC-C232-4512-9B31-3951C54DAF50}" destId="{66DD96B7-6238-46C1-B373-B1EB498E6D3B}" srcOrd="1" destOrd="0" presId="urn:microsoft.com/office/officeart/2005/8/layout/process2"/>
    <dgm:cxn modelId="{C127656B-3DD6-4201-9AF1-3B0EBFB27212}" srcId="{2EA67729-F3B4-4B80-A7D9-2A8F746B60FC}" destId="{10F8404A-1EC3-4CDB-BD29-8BABB62C3A90}" srcOrd="2" destOrd="0" parTransId="{720A4BCB-C877-4ECC-896C-8E42FF0EBC10}" sibTransId="{136266B1-E9E0-4379-9815-2FF789CBE839}"/>
    <dgm:cxn modelId="{BE4D5B6F-39CF-4EF4-A4EA-275ADDB5EB44}" srcId="{2EA67729-F3B4-4B80-A7D9-2A8F746B60FC}" destId="{8525BC66-3E1A-4DA8-9F60-C0A68A92F3A1}" srcOrd="1" destOrd="0" parTransId="{7E894FF6-F9A0-46FD-A6BF-E31E591B3ADA}" sibTransId="{60D5C9BC-C232-4512-9B31-3951C54DAF50}"/>
    <dgm:cxn modelId="{FB39F482-657F-46EE-980E-6D06BB061E66}" type="presOf" srcId="{60D5C9BC-C232-4512-9B31-3951C54DAF50}" destId="{A7F78D96-65D2-4413-9277-C4D0390662C4}" srcOrd="0" destOrd="0" presId="urn:microsoft.com/office/officeart/2005/8/layout/process2"/>
    <dgm:cxn modelId="{FB22CC88-A4B5-4C15-A9C3-B3B85B01D1C7}" type="presOf" srcId="{D07A5193-9057-4449-8267-6B72397D6B0C}" destId="{4DA11039-E470-4056-8A0D-1CCB83A261C7}" srcOrd="0" destOrd="0" presId="urn:microsoft.com/office/officeart/2005/8/layout/process2"/>
    <dgm:cxn modelId="{CAD34294-5534-4155-A3BD-0B1E84CB4241}" type="presOf" srcId="{2EA67729-F3B4-4B80-A7D9-2A8F746B60FC}" destId="{450822AE-B05F-44C4-9BA4-3BFFDE3C7CCE}" srcOrd="0" destOrd="0" presId="urn:microsoft.com/office/officeart/2005/8/layout/process2"/>
    <dgm:cxn modelId="{AE19969F-7BDA-4774-9F7B-9821A4ED8E81}" type="presOf" srcId="{49943001-428D-490D-B300-D7113AF53E0A}" destId="{E69ED2B3-1841-491A-B40C-B42742F9B4F2}" srcOrd="0" destOrd="0" presId="urn:microsoft.com/office/officeart/2005/8/layout/process2"/>
    <dgm:cxn modelId="{ADD83AA3-61A2-4759-A9EC-F4AC3F213D15}" type="presOf" srcId="{136266B1-E9E0-4379-9815-2FF789CBE839}" destId="{76470EB2-F60B-4215-86F5-51FD165D9415}" srcOrd="1" destOrd="0" presId="urn:microsoft.com/office/officeart/2005/8/layout/process2"/>
    <dgm:cxn modelId="{B9DB2BA9-68AC-4611-8468-D54E4BA57C6A}" type="presOf" srcId="{8525BC66-3E1A-4DA8-9F60-C0A68A92F3A1}" destId="{F9A725AA-C3A2-46DD-883C-C21F2729E5AF}" srcOrd="0" destOrd="0" presId="urn:microsoft.com/office/officeart/2005/8/layout/process2"/>
    <dgm:cxn modelId="{922FFEBC-A155-4296-9B85-AB18F68F90BF}" type="presOf" srcId="{136266B1-E9E0-4379-9815-2FF789CBE839}" destId="{2B7408AD-2D63-4610-8812-4C2C12217C24}" srcOrd="0" destOrd="0" presId="urn:microsoft.com/office/officeart/2005/8/layout/process2"/>
    <dgm:cxn modelId="{7A5A1EC3-4D49-4866-B78B-0239DDFCB5B0}" srcId="{2EA67729-F3B4-4B80-A7D9-2A8F746B60FC}" destId="{D07A5193-9057-4449-8267-6B72397D6B0C}" srcOrd="0" destOrd="0" parTransId="{1CB9850F-8EEA-4131-88F4-A18303D3AF71}" sibTransId="{49943001-428D-490D-B300-D7113AF53E0A}"/>
    <dgm:cxn modelId="{477ED2FC-EAB5-4D05-A020-FF78135957AD}" type="presOf" srcId="{10F8404A-1EC3-4CDB-BD29-8BABB62C3A90}" destId="{53F5497B-4D06-42D7-99E4-73EC706D9858}" srcOrd="0" destOrd="0" presId="urn:microsoft.com/office/officeart/2005/8/layout/process2"/>
    <dgm:cxn modelId="{E00988C9-0912-46EF-AFB2-C910C95A16D2}" type="presParOf" srcId="{450822AE-B05F-44C4-9BA4-3BFFDE3C7CCE}" destId="{4DA11039-E470-4056-8A0D-1CCB83A261C7}" srcOrd="0" destOrd="0" presId="urn:microsoft.com/office/officeart/2005/8/layout/process2"/>
    <dgm:cxn modelId="{8AE63018-D51C-4A81-AFD5-D6791766FBCF}" type="presParOf" srcId="{450822AE-B05F-44C4-9BA4-3BFFDE3C7CCE}" destId="{E69ED2B3-1841-491A-B40C-B42742F9B4F2}" srcOrd="1" destOrd="0" presId="urn:microsoft.com/office/officeart/2005/8/layout/process2"/>
    <dgm:cxn modelId="{65676F98-EFA6-450B-A3C4-7633BC0BD95E}" type="presParOf" srcId="{E69ED2B3-1841-491A-B40C-B42742F9B4F2}" destId="{3DE33942-A216-4B53-BFA8-9FA3C638D710}" srcOrd="0" destOrd="0" presId="urn:microsoft.com/office/officeart/2005/8/layout/process2"/>
    <dgm:cxn modelId="{E87A88CD-1B48-4164-BF2A-0419E8B6B786}" type="presParOf" srcId="{450822AE-B05F-44C4-9BA4-3BFFDE3C7CCE}" destId="{F9A725AA-C3A2-46DD-883C-C21F2729E5AF}" srcOrd="2" destOrd="0" presId="urn:microsoft.com/office/officeart/2005/8/layout/process2"/>
    <dgm:cxn modelId="{A2E0E392-863C-4BC8-8F17-AD6E996FC9CD}" type="presParOf" srcId="{450822AE-B05F-44C4-9BA4-3BFFDE3C7CCE}" destId="{A7F78D96-65D2-4413-9277-C4D0390662C4}" srcOrd="3" destOrd="0" presId="urn:microsoft.com/office/officeart/2005/8/layout/process2"/>
    <dgm:cxn modelId="{A6FFC9EB-C100-4030-BB92-FAF48C876274}" type="presParOf" srcId="{A7F78D96-65D2-4413-9277-C4D0390662C4}" destId="{66DD96B7-6238-46C1-B373-B1EB498E6D3B}" srcOrd="0" destOrd="0" presId="urn:microsoft.com/office/officeart/2005/8/layout/process2"/>
    <dgm:cxn modelId="{6EF3F21F-CF2D-4869-8678-F8C80A9F6FCA}" type="presParOf" srcId="{450822AE-B05F-44C4-9BA4-3BFFDE3C7CCE}" destId="{53F5497B-4D06-42D7-99E4-73EC706D9858}" srcOrd="4" destOrd="0" presId="urn:microsoft.com/office/officeart/2005/8/layout/process2"/>
    <dgm:cxn modelId="{C145DC77-0588-47EE-9347-F4D453E3C294}" type="presParOf" srcId="{450822AE-B05F-44C4-9BA4-3BFFDE3C7CCE}" destId="{2B7408AD-2D63-4610-8812-4C2C12217C24}" srcOrd="5" destOrd="0" presId="urn:microsoft.com/office/officeart/2005/8/layout/process2"/>
    <dgm:cxn modelId="{74F7EA98-1503-4E73-8F68-721CA4710D82}" type="presParOf" srcId="{2B7408AD-2D63-4610-8812-4C2C12217C24}" destId="{76470EB2-F60B-4215-86F5-51FD165D9415}" srcOrd="0" destOrd="0" presId="urn:microsoft.com/office/officeart/2005/8/layout/process2"/>
    <dgm:cxn modelId="{7580E092-1F80-4793-AB16-E0F6D6056767}" type="presParOf" srcId="{450822AE-B05F-44C4-9BA4-3BFFDE3C7CCE}" destId="{F3A2C8E0-45C6-42C0-8D12-39758C1157B0}" srcOrd="6"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7EB3EE0-2849-4A4F-8D2B-D2B65B6F6140}" type="doc">
      <dgm:prSet loTypeId="urn:microsoft.com/office/officeart/2005/8/layout/hChevron3" loCatId="process" qsTypeId="urn:microsoft.com/office/officeart/2005/8/quickstyle/simple1" qsCatId="simple" csTypeId="urn:microsoft.com/office/officeart/2005/8/colors/accent1_2" csCatId="accent1" phldr="1"/>
      <dgm:spPr/>
      <dgm:t>
        <a:bodyPr/>
        <a:lstStyle/>
        <a:p>
          <a:endParaRPr lang="en-US"/>
        </a:p>
      </dgm:t>
    </dgm:pt>
    <dgm:pt modelId="{4324867B-72B3-43DB-B2BC-7062A8734375}">
      <dgm:prSet phldrT="[Text]" custT="1"/>
      <dgm:spPr>
        <a:solidFill>
          <a:srgbClr val="FFC000"/>
        </a:solidFill>
      </dgm:spPr>
      <dgm:t>
        <a:bodyPr/>
        <a:lstStyle/>
        <a:p>
          <a:pPr algn="l"/>
          <a:r>
            <a:rPr lang="fa-IR" sz="1400" dirty="0">
              <a:solidFill>
                <a:schemeClr val="tx1"/>
              </a:solidFill>
            </a:rPr>
            <a:t>پایان عمر</a:t>
          </a:r>
        </a:p>
        <a:p>
          <a:pPr algn="l"/>
          <a:r>
            <a:rPr lang="fa-IR" sz="1400" dirty="0">
              <a:solidFill>
                <a:schemeClr val="tx1"/>
              </a:solidFill>
            </a:rPr>
            <a:t> محصول</a:t>
          </a:r>
          <a:endParaRPr lang="en-US" sz="1400" dirty="0">
            <a:solidFill>
              <a:schemeClr val="tx1"/>
            </a:solidFill>
          </a:endParaRPr>
        </a:p>
      </dgm:t>
    </dgm:pt>
    <dgm:pt modelId="{9D632F9A-E53F-4D5E-B5C4-C790D733EB62}" type="parTrans" cxnId="{AFA4396B-5255-4A08-93B0-297192DD1C48}">
      <dgm:prSet/>
      <dgm:spPr/>
      <dgm:t>
        <a:bodyPr/>
        <a:lstStyle/>
        <a:p>
          <a:endParaRPr lang="en-US"/>
        </a:p>
      </dgm:t>
    </dgm:pt>
    <dgm:pt modelId="{D27295AE-B882-41B6-AD4E-92B12D3C81C4}" type="sibTrans" cxnId="{AFA4396B-5255-4A08-93B0-297192DD1C48}">
      <dgm:prSet/>
      <dgm:spPr/>
      <dgm:t>
        <a:bodyPr/>
        <a:lstStyle/>
        <a:p>
          <a:endParaRPr lang="en-US"/>
        </a:p>
      </dgm:t>
    </dgm:pt>
    <dgm:pt modelId="{222DB014-8944-4244-93F5-E54477537C49}">
      <dgm:prSet phldrT="[Text]" custT="1"/>
      <dgm:spPr>
        <a:solidFill>
          <a:srgbClr val="FFC000"/>
        </a:solidFill>
      </dgm:spPr>
      <dgm:t>
        <a:bodyPr/>
        <a:lstStyle/>
        <a:p>
          <a:endParaRPr lang="en-US" sz="1400" dirty="0">
            <a:solidFill>
              <a:schemeClr val="tx1"/>
            </a:solidFill>
          </a:endParaRPr>
        </a:p>
      </dgm:t>
    </dgm:pt>
    <dgm:pt modelId="{1B45E0C9-38EF-4930-900A-B4CB4E3F6A9E}" type="parTrans" cxnId="{4DF2BF47-B930-44C5-BDE1-335196E2CD07}">
      <dgm:prSet/>
      <dgm:spPr/>
      <dgm:t>
        <a:bodyPr/>
        <a:lstStyle/>
        <a:p>
          <a:endParaRPr lang="en-US"/>
        </a:p>
      </dgm:t>
    </dgm:pt>
    <dgm:pt modelId="{B75637CA-FAC3-4C89-8A52-B9D662231124}" type="sibTrans" cxnId="{4DF2BF47-B930-44C5-BDE1-335196E2CD07}">
      <dgm:prSet/>
      <dgm:spPr/>
      <dgm:t>
        <a:bodyPr/>
        <a:lstStyle/>
        <a:p>
          <a:endParaRPr lang="en-US"/>
        </a:p>
      </dgm:t>
    </dgm:pt>
    <dgm:pt modelId="{5F4093A9-899A-48AE-A1A8-721F4FFFC4B8}">
      <dgm:prSet phldrT="[Text]" custT="1"/>
      <dgm:spPr>
        <a:solidFill>
          <a:srgbClr val="FFC000"/>
        </a:solidFill>
      </dgm:spPr>
      <dgm:t>
        <a:bodyPr/>
        <a:lstStyle/>
        <a:p>
          <a:r>
            <a:rPr lang="fa-IR" sz="1400" dirty="0">
              <a:solidFill>
                <a:schemeClr val="tx1"/>
              </a:solidFill>
            </a:rPr>
            <a:t>فعالیت</a:t>
          </a:r>
          <a:r>
            <a:rPr lang="fa-IR" sz="1400" dirty="0"/>
            <a:t> </a:t>
          </a:r>
          <a:r>
            <a:rPr lang="fa-IR" sz="1400" dirty="0">
              <a:solidFill>
                <a:schemeClr val="tx1"/>
              </a:solidFill>
            </a:rPr>
            <a:t>های شرکت</a:t>
          </a:r>
          <a:endParaRPr lang="en-US" sz="1400" dirty="0">
            <a:solidFill>
              <a:schemeClr val="tx1"/>
            </a:solidFill>
          </a:endParaRPr>
        </a:p>
      </dgm:t>
    </dgm:pt>
    <dgm:pt modelId="{D5C3BABA-0D67-473E-ACEB-9194A0469EE9}" type="parTrans" cxnId="{87A38A45-7D60-4A64-9769-E2BD6737DC0C}">
      <dgm:prSet/>
      <dgm:spPr/>
      <dgm:t>
        <a:bodyPr/>
        <a:lstStyle/>
        <a:p>
          <a:endParaRPr lang="en-US"/>
        </a:p>
      </dgm:t>
    </dgm:pt>
    <dgm:pt modelId="{A8B8EBAC-030F-4A1D-A1EF-CCAFC4F34170}" type="sibTrans" cxnId="{87A38A45-7D60-4A64-9769-E2BD6737DC0C}">
      <dgm:prSet/>
      <dgm:spPr/>
      <dgm:t>
        <a:bodyPr/>
        <a:lstStyle/>
        <a:p>
          <a:endParaRPr lang="en-US"/>
        </a:p>
      </dgm:t>
    </dgm:pt>
    <dgm:pt modelId="{76594CC3-4374-4ED7-9C70-A31517453FA0}">
      <dgm:prSet phldrT="[Text]" custT="1"/>
      <dgm:spPr>
        <a:solidFill>
          <a:srgbClr val="FFC000"/>
        </a:solidFill>
      </dgm:spPr>
      <dgm:t>
        <a:bodyPr/>
        <a:lstStyle/>
        <a:p>
          <a:r>
            <a:rPr lang="fa-IR" sz="1400" dirty="0">
              <a:solidFill>
                <a:schemeClr val="tx1"/>
              </a:solidFill>
            </a:rPr>
            <a:t>توزیع</a:t>
          </a:r>
          <a:endParaRPr lang="en-US" sz="1400" dirty="0">
            <a:solidFill>
              <a:schemeClr val="tx1"/>
            </a:solidFill>
          </a:endParaRPr>
        </a:p>
      </dgm:t>
    </dgm:pt>
    <dgm:pt modelId="{EC8F337A-8B54-476F-81A9-C90DBE20D3AE}" type="parTrans" cxnId="{4FE922DA-B105-4A8C-958C-EE51431915A4}">
      <dgm:prSet/>
      <dgm:spPr/>
      <dgm:t>
        <a:bodyPr/>
        <a:lstStyle/>
        <a:p>
          <a:endParaRPr lang="en-US"/>
        </a:p>
      </dgm:t>
    </dgm:pt>
    <dgm:pt modelId="{64498A61-3433-4145-895B-1B982F2ABD9E}" type="sibTrans" cxnId="{4FE922DA-B105-4A8C-958C-EE51431915A4}">
      <dgm:prSet/>
      <dgm:spPr/>
      <dgm:t>
        <a:bodyPr/>
        <a:lstStyle/>
        <a:p>
          <a:endParaRPr lang="en-US"/>
        </a:p>
      </dgm:t>
    </dgm:pt>
    <dgm:pt modelId="{88016B02-8ED5-45C2-AE59-46E484222D93}">
      <dgm:prSet phldrT="[Text]" custT="1"/>
      <dgm:spPr>
        <a:solidFill>
          <a:srgbClr val="FFC000"/>
        </a:solidFill>
      </dgm:spPr>
      <dgm:t>
        <a:bodyPr/>
        <a:lstStyle/>
        <a:p>
          <a:endParaRPr lang="en-US" sz="1400" dirty="0">
            <a:solidFill>
              <a:schemeClr val="tx1"/>
            </a:solidFill>
          </a:endParaRPr>
        </a:p>
      </dgm:t>
    </dgm:pt>
    <dgm:pt modelId="{FCAA3E24-6701-4A7F-96C3-E7F43AB45310}" type="parTrans" cxnId="{F4D07E38-23C7-47B0-8226-45D9D4F80BE0}">
      <dgm:prSet/>
      <dgm:spPr/>
      <dgm:t>
        <a:bodyPr/>
        <a:lstStyle/>
        <a:p>
          <a:endParaRPr lang="en-US"/>
        </a:p>
      </dgm:t>
    </dgm:pt>
    <dgm:pt modelId="{887FF184-E631-4D54-8F4E-CEC126BF59BD}" type="sibTrans" cxnId="{F4D07E38-23C7-47B0-8226-45D9D4F80BE0}">
      <dgm:prSet/>
      <dgm:spPr/>
      <dgm:t>
        <a:bodyPr/>
        <a:lstStyle/>
        <a:p>
          <a:endParaRPr lang="en-US"/>
        </a:p>
      </dgm:t>
    </dgm:pt>
    <dgm:pt modelId="{62FBF4A3-ACDE-4BAA-95FC-2D9789C70545}">
      <dgm:prSet phldrT="[Text]" custT="1"/>
      <dgm:spPr>
        <a:solidFill>
          <a:srgbClr val="FFC000"/>
        </a:solidFill>
      </dgm:spPr>
      <dgm:t>
        <a:bodyPr/>
        <a:lstStyle/>
        <a:p>
          <a:r>
            <a:rPr lang="fa-IR" sz="1400" dirty="0">
              <a:solidFill>
                <a:schemeClr val="tx1"/>
              </a:solidFill>
            </a:rPr>
            <a:t>تامین کنندگان</a:t>
          </a:r>
          <a:endParaRPr lang="en-US" sz="1400" dirty="0">
            <a:solidFill>
              <a:schemeClr val="tx1"/>
            </a:solidFill>
          </a:endParaRPr>
        </a:p>
      </dgm:t>
    </dgm:pt>
    <dgm:pt modelId="{0A9315C3-B89E-4F78-A867-30BBD489FA44}" type="parTrans" cxnId="{204C9E9D-A1FB-4E89-8A82-51C43F7461E6}">
      <dgm:prSet/>
      <dgm:spPr/>
      <dgm:t>
        <a:bodyPr/>
        <a:lstStyle/>
        <a:p>
          <a:endParaRPr lang="en-US"/>
        </a:p>
      </dgm:t>
    </dgm:pt>
    <dgm:pt modelId="{3D741B88-9BBF-4D2B-A0EA-80EBCEC2A911}" type="sibTrans" cxnId="{204C9E9D-A1FB-4E89-8A82-51C43F7461E6}">
      <dgm:prSet/>
      <dgm:spPr/>
      <dgm:t>
        <a:bodyPr/>
        <a:lstStyle/>
        <a:p>
          <a:endParaRPr lang="en-US"/>
        </a:p>
      </dgm:t>
    </dgm:pt>
    <dgm:pt modelId="{B849AF5D-0977-4263-AE9B-D244960C8FB9}">
      <dgm:prSet phldrT="[Text]" custT="1"/>
      <dgm:spPr>
        <a:solidFill>
          <a:srgbClr val="FFC000"/>
        </a:solidFill>
      </dgm:spPr>
      <dgm:t>
        <a:bodyPr/>
        <a:lstStyle/>
        <a:p>
          <a:r>
            <a:rPr lang="fa-IR" sz="1400" dirty="0">
              <a:solidFill>
                <a:schemeClr val="tx1"/>
              </a:solidFill>
            </a:rPr>
            <a:t>استخراج مواد اولیه</a:t>
          </a:r>
          <a:endParaRPr lang="en-US" sz="1400" dirty="0">
            <a:solidFill>
              <a:schemeClr val="tx1"/>
            </a:solidFill>
          </a:endParaRPr>
        </a:p>
      </dgm:t>
    </dgm:pt>
    <dgm:pt modelId="{8475FBF8-8B3F-4129-B68A-2F906178808B}" type="parTrans" cxnId="{F984B265-9C03-4B0A-A670-EC068E86795F}">
      <dgm:prSet/>
      <dgm:spPr/>
      <dgm:t>
        <a:bodyPr/>
        <a:lstStyle/>
        <a:p>
          <a:endParaRPr lang="en-US"/>
        </a:p>
      </dgm:t>
    </dgm:pt>
    <dgm:pt modelId="{74163087-DD9B-4BFC-B568-84E76E5E8A23}" type="sibTrans" cxnId="{F984B265-9C03-4B0A-A670-EC068E86795F}">
      <dgm:prSet/>
      <dgm:spPr/>
      <dgm:t>
        <a:bodyPr/>
        <a:lstStyle/>
        <a:p>
          <a:endParaRPr lang="en-US"/>
        </a:p>
      </dgm:t>
    </dgm:pt>
    <dgm:pt modelId="{154E17BA-F11E-40D0-931F-02683F078B17}" type="pres">
      <dgm:prSet presAssocID="{37EB3EE0-2849-4A4F-8D2B-D2B65B6F6140}" presName="Name0" presStyleCnt="0">
        <dgm:presLayoutVars>
          <dgm:dir val="rev"/>
          <dgm:resizeHandles val="exact"/>
        </dgm:presLayoutVars>
      </dgm:prSet>
      <dgm:spPr/>
    </dgm:pt>
    <dgm:pt modelId="{FCF43F1E-6646-43B6-80BB-8B65696E8D0F}" type="pres">
      <dgm:prSet presAssocID="{4324867B-72B3-43DB-B2BC-7062A8734375}" presName="parTxOnly" presStyleLbl="node1" presStyleIdx="0" presStyleCnt="7" custScaleX="16878" custScaleY="32531" custLinFactX="-21002" custLinFactNeighborX="-100000" custLinFactNeighborY="1907">
        <dgm:presLayoutVars>
          <dgm:bulletEnabled val="1"/>
        </dgm:presLayoutVars>
      </dgm:prSet>
      <dgm:spPr/>
    </dgm:pt>
    <dgm:pt modelId="{4C6BCAB7-88AF-4615-93EA-FC2D2067CC8D}" type="pres">
      <dgm:prSet presAssocID="{D27295AE-B882-41B6-AD4E-92B12D3C81C4}" presName="parSpace" presStyleCnt="0"/>
      <dgm:spPr/>
    </dgm:pt>
    <dgm:pt modelId="{F2ED0083-FA1A-4AD2-86A5-C49B2A8F3A44}" type="pres">
      <dgm:prSet presAssocID="{222DB014-8944-4244-93F5-E54477537C49}" presName="parTxOnly" presStyleLbl="node1" presStyleIdx="1" presStyleCnt="7" custScaleX="20317" custScaleY="32121" custLinFactX="-10689" custLinFactNeighborX="-100000" custLinFactNeighborY="1896">
        <dgm:presLayoutVars>
          <dgm:bulletEnabled val="1"/>
        </dgm:presLayoutVars>
      </dgm:prSet>
      <dgm:spPr/>
    </dgm:pt>
    <dgm:pt modelId="{A2A9E5E5-660F-4F8A-9CCA-4F260E4FD15F}" type="pres">
      <dgm:prSet presAssocID="{B75637CA-FAC3-4C89-8A52-B9D662231124}" presName="parSpace" presStyleCnt="0"/>
      <dgm:spPr/>
    </dgm:pt>
    <dgm:pt modelId="{34C23899-8A53-43DE-8652-F3E7B7ED0691}" type="pres">
      <dgm:prSet presAssocID="{5F4093A9-899A-48AE-A1A8-721F4FFFC4B8}" presName="parTxOnly" presStyleLbl="node1" presStyleIdx="2" presStyleCnt="7" custScaleX="20317" custScaleY="32121" custLinFactNeighborX="-15849" custLinFactNeighborY="2254">
        <dgm:presLayoutVars>
          <dgm:bulletEnabled val="1"/>
        </dgm:presLayoutVars>
      </dgm:prSet>
      <dgm:spPr/>
    </dgm:pt>
    <dgm:pt modelId="{1D51C1B9-0533-4434-B29B-AB834D01DCA0}" type="pres">
      <dgm:prSet presAssocID="{A8B8EBAC-030F-4A1D-A1EF-CCAFC4F34170}" presName="parSpace" presStyleCnt="0"/>
      <dgm:spPr/>
    </dgm:pt>
    <dgm:pt modelId="{CC16CC60-7D1E-41F1-9425-DD64247FD07C}" type="pres">
      <dgm:prSet presAssocID="{76594CC3-4374-4ED7-9C70-A31517453FA0}" presName="parTxOnly" presStyleLbl="node1" presStyleIdx="3" presStyleCnt="7" custScaleX="20317" custScaleY="32121" custLinFactNeighborX="-82964" custLinFactNeighborY="1887">
        <dgm:presLayoutVars>
          <dgm:bulletEnabled val="1"/>
        </dgm:presLayoutVars>
      </dgm:prSet>
      <dgm:spPr/>
    </dgm:pt>
    <dgm:pt modelId="{2E8BDEDB-BC6B-4D8C-80C6-6796D002D48F}" type="pres">
      <dgm:prSet presAssocID="{64498A61-3433-4145-895B-1B982F2ABD9E}" presName="parSpace" presStyleCnt="0"/>
      <dgm:spPr/>
    </dgm:pt>
    <dgm:pt modelId="{DA6A91A4-2BF1-45F2-8F52-583EDFFEB184}" type="pres">
      <dgm:prSet presAssocID="{88016B02-8ED5-45C2-AE59-46E484222D93}" presName="parTxOnly" presStyleLbl="node1" presStyleIdx="4" presStyleCnt="7" custScaleX="20317" custScaleY="32121" custLinFactNeighborX="53392" custLinFactNeighborY="2111">
        <dgm:presLayoutVars>
          <dgm:bulletEnabled val="1"/>
        </dgm:presLayoutVars>
      </dgm:prSet>
      <dgm:spPr/>
    </dgm:pt>
    <dgm:pt modelId="{DA4044B2-4FD5-4281-BF51-2EF07CFFED2C}" type="pres">
      <dgm:prSet presAssocID="{887FF184-E631-4D54-8F4E-CEC126BF59BD}" presName="parSpace" presStyleCnt="0"/>
      <dgm:spPr/>
    </dgm:pt>
    <dgm:pt modelId="{3C6E30D3-0C02-49EC-8909-6900A328D74E}" type="pres">
      <dgm:prSet presAssocID="{62FBF4A3-ACDE-4BAA-95FC-2D9789C70545}" presName="parTxOnly" presStyleLbl="node1" presStyleIdx="5" presStyleCnt="7" custScaleX="20317" custScaleY="32121" custLinFactX="5007" custLinFactNeighborX="100000" custLinFactNeighborY="2111">
        <dgm:presLayoutVars>
          <dgm:bulletEnabled val="1"/>
        </dgm:presLayoutVars>
      </dgm:prSet>
      <dgm:spPr/>
    </dgm:pt>
    <dgm:pt modelId="{93E3F291-F233-41F2-9CCE-98E7B57F31B1}" type="pres">
      <dgm:prSet presAssocID="{3D741B88-9BBF-4D2B-A0EA-80EBCEC2A911}" presName="parSpace" presStyleCnt="0"/>
      <dgm:spPr/>
    </dgm:pt>
    <dgm:pt modelId="{694A42F6-A709-4380-B747-1784BA1F8167}" type="pres">
      <dgm:prSet presAssocID="{B849AF5D-0977-4263-AE9B-D244960C8FB9}" presName="parTxOnly" presStyleLbl="node1" presStyleIdx="6" presStyleCnt="7" custScaleX="20317" custScaleY="32121" custLinFactX="18739" custLinFactNeighborX="100000" custLinFactNeighborY="2232">
        <dgm:presLayoutVars>
          <dgm:bulletEnabled val="1"/>
        </dgm:presLayoutVars>
      </dgm:prSet>
      <dgm:spPr/>
    </dgm:pt>
  </dgm:ptLst>
  <dgm:cxnLst>
    <dgm:cxn modelId="{A0F0CF1D-E799-4471-A4B5-B80B873F3B5A}" type="presOf" srcId="{B849AF5D-0977-4263-AE9B-D244960C8FB9}" destId="{694A42F6-A709-4380-B747-1784BA1F8167}" srcOrd="0" destOrd="0" presId="urn:microsoft.com/office/officeart/2005/8/layout/hChevron3"/>
    <dgm:cxn modelId="{AC198825-C7E9-4E5E-AF34-881CC659D5CD}" type="presOf" srcId="{4324867B-72B3-43DB-B2BC-7062A8734375}" destId="{FCF43F1E-6646-43B6-80BB-8B65696E8D0F}" srcOrd="0" destOrd="0" presId="urn:microsoft.com/office/officeart/2005/8/layout/hChevron3"/>
    <dgm:cxn modelId="{F4D07E38-23C7-47B0-8226-45D9D4F80BE0}" srcId="{37EB3EE0-2849-4A4F-8D2B-D2B65B6F6140}" destId="{88016B02-8ED5-45C2-AE59-46E484222D93}" srcOrd="4" destOrd="0" parTransId="{FCAA3E24-6701-4A7F-96C3-E7F43AB45310}" sibTransId="{887FF184-E631-4D54-8F4E-CEC126BF59BD}"/>
    <dgm:cxn modelId="{CCA7793E-2A9F-4783-A040-1FF3BC08B1C2}" type="presOf" srcId="{222DB014-8944-4244-93F5-E54477537C49}" destId="{F2ED0083-FA1A-4AD2-86A5-C49B2A8F3A44}" srcOrd="0" destOrd="0" presId="urn:microsoft.com/office/officeart/2005/8/layout/hChevron3"/>
    <dgm:cxn modelId="{87A38A45-7D60-4A64-9769-E2BD6737DC0C}" srcId="{37EB3EE0-2849-4A4F-8D2B-D2B65B6F6140}" destId="{5F4093A9-899A-48AE-A1A8-721F4FFFC4B8}" srcOrd="2" destOrd="0" parTransId="{D5C3BABA-0D67-473E-ACEB-9194A0469EE9}" sibTransId="{A8B8EBAC-030F-4A1D-A1EF-CCAFC4F34170}"/>
    <dgm:cxn modelId="{F984B265-9C03-4B0A-A670-EC068E86795F}" srcId="{37EB3EE0-2849-4A4F-8D2B-D2B65B6F6140}" destId="{B849AF5D-0977-4263-AE9B-D244960C8FB9}" srcOrd="6" destOrd="0" parTransId="{8475FBF8-8B3F-4129-B68A-2F906178808B}" sibTransId="{74163087-DD9B-4BFC-B568-84E76E5E8A23}"/>
    <dgm:cxn modelId="{4DF2BF47-B930-44C5-BDE1-335196E2CD07}" srcId="{37EB3EE0-2849-4A4F-8D2B-D2B65B6F6140}" destId="{222DB014-8944-4244-93F5-E54477537C49}" srcOrd="1" destOrd="0" parTransId="{1B45E0C9-38EF-4930-900A-B4CB4E3F6A9E}" sibTransId="{B75637CA-FAC3-4C89-8A52-B9D662231124}"/>
    <dgm:cxn modelId="{AFA4396B-5255-4A08-93B0-297192DD1C48}" srcId="{37EB3EE0-2849-4A4F-8D2B-D2B65B6F6140}" destId="{4324867B-72B3-43DB-B2BC-7062A8734375}" srcOrd="0" destOrd="0" parTransId="{9D632F9A-E53F-4D5E-B5C4-C790D733EB62}" sibTransId="{D27295AE-B882-41B6-AD4E-92B12D3C81C4}"/>
    <dgm:cxn modelId="{64E6928D-259E-4E1B-9DB0-02E6062DDAFF}" type="presOf" srcId="{5F4093A9-899A-48AE-A1A8-721F4FFFC4B8}" destId="{34C23899-8A53-43DE-8652-F3E7B7ED0691}" srcOrd="0" destOrd="0" presId="urn:microsoft.com/office/officeart/2005/8/layout/hChevron3"/>
    <dgm:cxn modelId="{204C9E9D-A1FB-4E89-8A82-51C43F7461E6}" srcId="{37EB3EE0-2849-4A4F-8D2B-D2B65B6F6140}" destId="{62FBF4A3-ACDE-4BAA-95FC-2D9789C70545}" srcOrd="5" destOrd="0" parTransId="{0A9315C3-B89E-4F78-A867-30BBD489FA44}" sibTransId="{3D741B88-9BBF-4D2B-A0EA-80EBCEC2A911}"/>
    <dgm:cxn modelId="{A7B059C5-77C5-4B73-BAF0-C76E50EC2707}" type="presOf" srcId="{76594CC3-4374-4ED7-9C70-A31517453FA0}" destId="{CC16CC60-7D1E-41F1-9425-DD64247FD07C}" srcOrd="0" destOrd="0" presId="urn:microsoft.com/office/officeart/2005/8/layout/hChevron3"/>
    <dgm:cxn modelId="{D5AD42D8-4C20-4058-995F-B3F81274202F}" type="presOf" srcId="{62FBF4A3-ACDE-4BAA-95FC-2D9789C70545}" destId="{3C6E30D3-0C02-49EC-8909-6900A328D74E}" srcOrd="0" destOrd="0" presId="urn:microsoft.com/office/officeart/2005/8/layout/hChevron3"/>
    <dgm:cxn modelId="{4FE922DA-B105-4A8C-958C-EE51431915A4}" srcId="{37EB3EE0-2849-4A4F-8D2B-D2B65B6F6140}" destId="{76594CC3-4374-4ED7-9C70-A31517453FA0}" srcOrd="3" destOrd="0" parTransId="{EC8F337A-8B54-476F-81A9-C90DBE20D3AE}" sibTransId="{64498A61-3433-4145-895B-1B982F2ABD9E}"/>
    <dgm:cxn modelId="{4F8273DA-9B84-4A5C-B1FA-DCCB7167A925}" type="presOf" srcId="{37EB3EE0-2849-4A4F-8D2B-D2B65B6F6140}" destId="{154E17BA-F11E-40D0-931F-02683F078B17}" srcOrd="0" destOrd="0" presId="urn:microsoft.com/office/officeart/2005/8/layout/hChevron3"/>
    <dgm:cxn modelId="{62FEE9E9-4639-4DF8-8F6C-1CF23C752721}" type="presOf" srcId="{88016B02-8ED5-45C2-AE59-46E484222D93}" destId="{DA6A91A4-2BF1-45F2-8F52-583EDFFEB184}" srcOrd="0" destOrd="0" presId="urn:microsoft.com/office/officeart/2005/8/layout/hChevron3"/>
    <dgm:cxn modelId="{FB2C857C-9997-48AC-8A2A-E060409FB647}" type="presParOf" srcId="{154E17BA-F11E-40D0-931F-02683F078B17}" destId="{FCF43F1E-6646-43B6-80BB-8B65696E8D0F}" srcOrd="0" destOrd="0" presId="urn:microsoft.com/office/officeart/2005/8/layout/hChevron3"/>
    <dgm:cxn modelId="{493E6065-F043-44F7-AA93-8FDD13A987D2}" type="presParOf" srcId="{154E17BA-F11E-40D0-931F-02683F078B17}" destId="{4C6BCAB7-88AF-4615-93EA-FC2D2067CC8D}" srcOrd="1" destOrd="0" presId="urn:microsoft.com/office/officeart/2005/8/layout/hChevron3"/>
    <dgm:cxn modelId="{1C54E2CC-F664-4CF6-A4EF-AED3B67C7396}" type="presParOf" srcId="{154E17BA-F11E-40D0-931F-02683F078B17}" destId="{F2ED0083-FA1A-4AD2-86A5-C49B2A8F3A44}" srcOrd="2" destOrd="0" presId="urn:microsoft.com/office/officeart/2005/8/layout/hChevron3"/>
    <dgm:cxn modelId="{AABB7444-A534-487F-95CF-158A9D7DE4A0}" type="presParOf" srcId="{154E17BA-F11E-40D0-931F-02683F078B17}" destId="{A2A9E5E5-660F-4F8A-9CCA-4F260E4FD15F}" srcOrd="3" destOrd="0" presId="urn:microsoft.com/office/officeart/2005/8/layout/hChevron3"/>
    <dgm:cxn modelId="{E4B55BB6-2538-4E2F-B8F3-C316FF37030F}" type="presParOf" srcId="{154E17BA-F11E-40D0-931F-02683F078B17}" destId="{34C23899-8A53-43DE-8652-F3E7B7ED0691}" srcOrd="4" destOrd="0" presId="urn:microsoft.com/office/officeart/2005/8/layout/hChevron3"/>
    <dgm:cxn modelId="{BFAB056F-D64B-4287-BEA1-00FE0C1D9674}" type="presParOf" srcId="{154E17BA-F11E-40D0-931F-02683F078B17}" destId="{1D51C1B9-0533-4434-B29B-AB834D01DCA0}" srcOrd="5" destOrd="0" presId="urn:microsoft.com/office/officeart/2005/8/layout/hChevron3"/>
    <dgm:cxn modelId="{F0DC7E0B-4300-469F-8739-60C757077B38}" type="presParOf" srcId="{154E17BA-F11E-40D0-931F-02683F078B17}" destId="{CC16CC60-7D1E-41F1-9425-DD64247FD07C}" srcOrd="6" destOrd="0" presId="urn:microsoft.com/office/officeart/2005/8/layout/hChevron3"/>
    <dgm:cxn modelId="{D0D6DAE0-6889-4AED-BCEC-DDDB502C51B3}" type="presParOf" srcId="{154E17BA-F11E-40D0-931F-02683F078B17}" destId="{2E8BDEDB-BC6B-4D8C-80C6-6796D002D48F}" srcOrd="7" destOrd="0" presId="urn:microsoft.com/office/officeart/2005/8/layout/hChevron3"/>
    <dgm:cxn modelId="{9F46B78B-FD3B-42B7-AC24-A4F59104731A}" type="presParOf" srcId="{154E17BA-F11E-40D0-931F-02683F078B17}" destId="{DA6A91A4-2BF1-45F2-8F52-583EDFFEB184}" srcOrd="8" destOrd="0" presId="urn:microsoft.com/office/officeart/2005/8/layout/hChevron3"/>
    <dgm:cxn modelId="{022DC6BF-D237-4DA6-BDCD-CFB4909A1C30}" type="presParOf" srcId="{154E17BA-F11E-40D0-931F-02683F078B17}" destId="{DA4044B2-4FD5-4281-BF51-2EF07CFFED2C}" srcOrd="9" destOrd="0" presId="urn:microsoft.com/office/officeart/2005/8/layout/hChevron3"/>
    <dgm:cxn modelId="{8A95AD95-1AB9-4C8B-9B61-57ACF79DDB1F}" type="presParOf" srcId="{154E17BA-F11E-40D0-931F-02683F078B17}" destId="{3C6E30D3-0C02-49EC-8909-6900A328D74E}" srcOrd="10" destOrd="0" presId="urn:microsoft.com/office/officeart/2005/8/layout/hChevron3"/>
    <dgm:cxn modelId="{08209530-E809-4E0B-86CD-7BD8CCFF3830}" type="presParOf" srcId="{154E17BA-F11E-40D0-931F-02683F078B17}" destId="{93E3F291-F233-41F2-9CCE-98E7B57F31B1}" srcOrd="11" destOrd="0" presId="urn:microsoft.com/office/officeart/2005/8/layout/hChevron3"/>
    <dgm:cxn modelId="{E3783A7E-41B9-4471-A496-F6FE669B202B}" type="presParOf" srcId="{154E17BA-F11E-40D0-931F-02683F078B17}" destId="{694A42F6-A709-4380-B747-1784BA1F8167}" srcOrd="12"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1E4FAC4-43C0-4B94-A8CD-D1F80C4AB3BE}" type="doc">
      <dgm:prSet loTypeId="urn:microsoft.com/office/officeart/2005/8/layout/process1" loCatId="process" qsTypeId="urn:microsoft.com/office/officeart/2005/8/quickstyle/simple1" qsCatId="simple" csTypeId="urn:microsoft.com/office/officeart/2005/8/colors/accent1_2" csCatId="accent1" phldr="1"/>
      <dgm:spPr/>
    </dgm:pt>
    <dgm:pt modelId="{2B927321-205D-4CA6-83BB-91A34A0D3C3A}">
      <dgm:prSet phldrT="[Text]"/>
      <dgm:spPr>
        <a:solidFill>
          <a:srgbClr val="FFC000"/>
        </a:solidFill>
      </dgm:spPr>
      <dgm:t>
        <a:bodyPr/>
        <a:lstStyle/>
        <a:p>
          <a:r>
            <a:rPr lang="fa-IR" dirty="0">
              <a:solidFill>
                <a:schemeClr val="tx1"/>
              </a:solidFill>
            </a:rPr>
            <a:t>ورودی ها</a:t>
          </a:r>
          <a:endParaRPr lang="en-US" dirty="0">
            <a:solidFill>
              <a:schemeClr val="tx1"/>
            </a:solidFill>
          </a:endParaRPr>
        </a:p>
      </dgm:t>
    </dgm:pt>
    <dgm:pt modelId="{56495B57-B724-4871-90A3-F952084F1B82}" type="parTrans" cxnId="{20C55F77-C6F1-4126-B77B-070ECE5094D0}">
      <dgm:prSet/>
      <dgm:spPr/>
      <dgm:t>
        <a:bodyPr/>
        <a:lstStyle/>
        <a:p>
          <a:endParaRPr lang="en-US"/>
        </a:p>
      </dgm:t>
    </dgm:pt>
    <dgm:pt modelId="{859A80FF-0A8F-4BE1-A5CD-9B794B4A5696}" type="sibTrans" cxnId="{20C55F77-C6F1-4126-B77B-070ECE5094D0}">
      <dgm:prSet/>
      <dgm:spPr>
        <a:solidFill>
          <a:srgbClr val="FFC000"/>
        </a:solidFill>
      </dgm:spPr>
      <dgm:t>
        <a:bodyPr/>
        <a:lstStyle/>
        <a:p>
          <a:endParaRPr lang="en-US"/>
        </a:p>
      </dgm:t>
    </dgm:pt>
    <dgm:pt modelId="{FA27A86B-B19D-46F4-8B25-88246DBEDCA1}">
      <dgm:prSet phldrT="[Text]"/>
      <dgm:spPr>
        <a:solidFill>
          <a:srgbClr val="FFC000"/>
        </a:solidFill>
      </dgm:spPr>
      <dgm:t>
        <a:bodyPr/>
        <a:lstStyle/>
        <a:p>
          <a:r>
            <a:rPr lang="fa-IR" dirty="0">
              <a:solidFill>
                <a:schemeClr val="tx1"/>
              </a:solidFill>
            </a:rPr>
            <a:t>فعالیت ها</a:t>
          </a:r>
          <a:endParaRPr lang="en-US" dirty="0">
            <a:solidFill>
              <a:schemeClr val="tx1"/>
            </a:solidFill>
          </a:endParaRPr>
        </a:p>
      </dgm:t>
    </dgm:pt>
    <dgm:pt modelId="{B5CC3DAA-FB7D-4C3A-9EC1-37614EA23DB4}" type="parTrans" cxnId="{3E494B22-4E8F-4513-82C9-65E6C512531C}">
      <dgm:prSet/>
      <dgm:spPr/>
      <dgm:t>
        <a:bodyPr/>
        <a:lstStyle/>
        <a:p>
          <a:endParaRPr lang="en-US"/>
        </a:p>
      </dgm:t>
    </dgm:pt>
    <dgm:pt modelId="{D7DB991A-541A-4091-A217-D7AFBA75F01B}" type="sibTrans" cxnId="{3E494B22-4E8F-4513-82C9-65E6C512531C}">
      <dgm:prSet/>
      <dgm:spPr>
        <a:solidFill>
          <a:srgbClr val="FFC000"/>
        </a:solidFill>
      </dgm:spPr>
      <dgm:t>
        <a:bodyPr/>
        <a:lstStyle/>
        <a:p>
          <a:endParaRPr lang="en-US"/>
        </a:p>
      </dgm:t>
    </dgm:pt>
    <dgm:pt modelId="{E54DE0C3-F698-4013-A578-CEDFFD1A7D76}">
      <dgm:prSet phldrT="[Text]"/>
      <dgm:spPr>
        <a:solidFill>
          <a:srgbClr val="FFC000"/>
        </a:solidFill>
      </dgm:spPr>
      <dgm:t>
        <a:bodyPr/>
        <a:lstStyle/>
        <a:p>
          <a:r>
            <a:rPr lang="fa-IR" dirty="0">
              <a:solidFill>
                <a:schemeClr val="tx1"/>
              </a:solidFill>
            </a:rPr>
            <a:t>خروجی ها</a:t>
          </a:r>
          <a:endParaRPr lang="en-US" dirty="0">
            <a:solidFill>
              <a:schemeClr val="tx1"/>
            </a:solidFill>
          </a:endParaRPr>
        </a:p>
      </dgm:t>
    </dgm:pt>
    <dgm:pt modelId="{D4C94A21-4C40-43B5-8951-7C7A36DE1A19}" type="parTrans" cxnId="{13CE847B-1905-488E-81E7-A7F7F0927267}">
      <dgm:prSet/>
      <dgm:spPr/>
      <dgm:t>
        <a:bodyPr/>
        <a:lstStyle/>
        <a:p>
          <a:endParaRPr lang="en-US"/>
        </a:p>
      </dgm:t>
    </dgm:pt>
    <dgm:pt modelId="{3CD4C9A1-EBC9-4BB9-A203-DE70D7FE54AC}" type="sibTrans" cxnId="{13CE847B-1905-488E-81E7-A7F7F0927267}">
      <dgm:prSet/>
      <dgm:spPr>
        <a:solidFill>
          <a:srgbClr val="FFC000"/>
        </a:solidFill>
      </dgm:spPr>
      <dgm:t>
        <a:bodyPr/>
        <a:lstStyle/>
        <a:p>
          <a:endParaRPr lang="en-US"/>
        </a:p>
      </dgm:t>
    </dgm:pt>
    <dgm:pt modelId="{F186CB0F-D831-4767-858C-D96ED472D0FE}">
      <dgm:prSet/>
      <dgm:spPr>
        <a:solidFill>
          <a:srgbClr val="FFC000"/>
        </a:solidFill>
      </dgm:spPr>
      <dgm:t>
        <a:bodyPr/>
        <a:lstStyle/>
        <a:p>
          <a:r>
            <a:rPr lang="fa-IR" dirty="0">
              <a:solidFill>
                <a:schemeClr val="tx1"/>
              </a:solidFill>
            </a:rPr>
            <a:t>نتایج</a:t>
          </a:r>
          <a:endParaRPr lang="en-US" dirty="0">
            <a:solidFill>
              <a:schemeClr val="tx1"/>
            </a:solidFill>
          </a:endParaRPr>
        </a:p>
      </dgm:t>
    </dgm:pt>
    <dgm:pt modelId="{D431D996-E521-449B-8858-4C3BBC959E40}" type="parTrans" cxnId="{57479EC1-D597-48B1-8568-E6C575BCBC95}">
      <dgm:prSet/>
      <dgm:spPr/>
      <dgm:t>
        <a:bodyPr/>
        <a:lstStyle/>
        <a:p>
          <a:endParaRPr lang="en-US"/>
        </a:p>
      </dgm:t>
    </dgm:pt>
    <dgm:pt modelId="{F19524A1-1204-4E7F-9F08-0F2D1A3C5CC7}" type="sibTrans" cxnId="{57479EC1-D597-48B1-8568-E6C575BCBC95}">
      <dgm:prSet/>
      <dgm:spPr>
        <a:solidFill>
          <a:srgbClr val="FFC000"/>
        </a:solidFill>
      </dgm:spPr>
      <dgm:t>
        <a:bodyPr/>
        <a:lstStyle/>
        <a:p>
          <a:endParaRPr lang="en-US"/>
        </a:p>
      </dgm:t>
    </dgm:pt>
    <dgm:pt modelId="{6A66A37D-89B3-4978-96FD-EAEEB4C18FEF}">
      <dgm:prSet/>
      <dgm:spPr>
        <a:solidFill>
          <a:srgbClr val="FFC000"/>
        </a:solidFill>
      </dgm:spPr>
      <dgm:t>
        <a:bodyPr/>
        <a:lstStyle/>
        <a:p>
          <a:r>
            <a:rPr lang="fa-IR" dirty="0">
              <a:solidFill>
                <a:schemeClr val="tx1"/>
              </a:solidFill>
            </a:rPr>
            <a:t>اثرات</a:t>
          </a:r>
          <a:endParaRPr lang="en-US" dirty="0">
            <a:solidFill>
              <a:schemeClr val="tx1"/>
            </a:solidFill>
          </a:endParaRPr>
        </a:p>
      </dgm:t>
    </dgm:pt>
    <dgm:pt modelId="{A311AC17-A425-4DF5-AB7F-2E8697096432}" type="parTrans" cxnId="{BA5BB4CE-CD0D-4D43-8132-BE5852CA8A1D}">
      <dgm:prSet/>
      <dgm:spPr/>
      <dgm:t>
        <a:bodyPr/>
        <a:lstStyle/>
        <a:p>
          <a:endParaRPr lang="en-US"/>
        </a:p>
      </dgm:t>
    </dgm:pt>
    <dgm:pt modelId="{95A07C97-E958-49C5-AAA9-6D394914C883}" type="sibTrans" cxnId="{BA5BB4CE-CD0D-4D43-8132-BE5852CA8A1D}">
      <dgm:prSet/>
      <dgm:spPr/>
      <dgm:t>
        <a:bodyPr/>
        <a:lstStyle/>
        <a:p>
          <a:endParaRPr lang="en-US"/>
        </a:p>
      </dgm:t>
    </dgm:pt>
    <dgm:pt modelId="{99898DDE-C1A7-490C-9C6B-E20E84BA0B0C}" type="pres">
      <dgm:prSet presAssocID="{C1E4FAC4-43C0-4B94-A8CD-D1F80C4AB3BE}" presName="Name0" presStyleCnt="0">
        <dgm:presLayoutVars>
          <dgm:dir val="rev"/>
          <dgm:resizeHandles val="exact"/>
        </dgm:presLayoutVars>
      </dgm:prSet>
      <dgm:spPr/>
    </dgm:pt>
    <dgm:pt modelId="{5D274C99-F770-4230-B20D-3572584ADBFC}" type="pres">
      <dgm:prSet presAssocID="{2B927321-205D-4CA6-83BB-91A34A0D3C3A}" presName="node" presStyleLbl="node1" presStyleIdx="0" presStyleCnt="5">
        <dgm:presLayoutVars>
          <dgm:bulletEnabled val="1"/>
        </dgm:presLayoutVars>
      </dgm:prSet>
      <dgm:spPr/>
    </dgm:pt>
    <dgm:pt modelId="{2D9699DB-BB2D-4037-96F1-D50C20CB4AC6}" type="pres">
      <dgm:prSet presAssocID="{859A80FF-0A8F-4BE1-A5CD-9B794B4A5696}" presName="sibTrans" presStyleLbl="sibTrans2D1" presStyleIdx="0" presStyleCnt="4"/>
      <dgm:spPr/>
    </dgm:pt>
    <dgm:pt modelId="{CA7EE915-A9AA-42DF-96B9-74433F5B5850}" type="pres">
      <dgm:prSet presAssocID="{859A80FF-0A8F-4BE1-A5CD-9B794B4A5696}" presName="connectorText" presStyleLbl="sibTrans2D1" presStyleIdx="0" presStyleCnt="4"/>
      <dgm:spPr/>
    </dgm:pt>
    <dgm:pt modelId="{5AB46F16-DA95-43BB-96FA-C2DF2E0EFE5F}" type="pres">
      <dgm:prSet presAssocID="{FA27A86B-B19D-46F4-8B25-88246DBEDCA1}" presName="node" presStyleLbl="node1" presStyleIdx="1" presStyleCnt="5">
        <dgm:presLayoutVars>
          <dgm:bulletEnabled val="1"/>
        </dgm:presLayoutVars>
      </dgm:prSet>
      <dgm:spPr/>
    </dgm:pt>
    <dgm:pt modelId="{3663A0A7-29A8-4B2F-BDFD-C557D2308201}" type="pres">
      <dgm:prSet presAssocID="{D7DB991A-541A-4091-A217-D7AFBA75F01B}" presName="sibTrans" presStyleLbl="sibTrans2D1" presStyleIdx="1" presStyleCnt="4"/>
      <dgm:spPr/>
    </dgm:pt>
    <dgm:pt modelId="{2F71D291-749A-4B8B-B9BD-350F3FC367EB}" type="pres">
      <dgm:prSet presAssocID="{D7DB991A-541A-4091-A217-D7AFBA75F01B}" presName="connectorText" presStyleLbl="sibTrans2D1" presStyleIdx="1" presStyleCnt="4"/>
      <dgm:spPr/>
    </dgm:pt>
    <dgm:pt modelId="{557F9B5E-EE19-4183-9610-D8F8FAD06F81}" type="pres">
      <dgm:prSet presAssocID="{E54DE0C3-F698-4013-A578-CEDFFD1A7D76}" presName="node" presStyleLbl="node1" presStyleIdx="2" presStyleCnt="5">
        <dgm:presLayoutVars>
          <dgm:bulletEnabled val="1"/>
        </dgm:presLayoutVars>
      </dgm:prSet>
      <dgm:spPr/>
    </dgm:pt>
    <dgm:pt modelId="{69235F3D-F792-41E3-A1BC-5669D7EC2D22}" type="pres">
      <dgm:prSet presAssocID="{3CD4C9A1-EBC9-4BB9-A203-DE70D7FE54AC}" presName="sibTrans" presStyleLbl="sibTrans2D1" presStyleIdx="2" presStyleCnt="4"/>
      <dgm:spPr/>
    </dgm:pt>
    <dgm:pt modelId="{3B7843E7-7689-49AE-A8C4-60034E5CC80A}" type="pres">
      <dgm:prSet presAssocID="{3CD4C9A1-EBC9-4BB9-A203-DE70D7FE54AC}" presName="connectorText" presStyleLbl="sibTrans2D1" presStyleIdx="2" presStyleCnt="4"/>
      <dgm:spPr/>
    </dgm:pt>
    <dgm:pt modelId="{0A60517F-DC94-4D32-B566-9972712F091B}" type="pres">
      <dgm:prSet presAssocID="{F186CB0F-D831-4767-858C-D96ED472D0FE}" presName="node" presStyleLbl="node1" presStyleIdx="3" presStyleCnt="5">
        <dgm:presLayoutVars>
          <dgm:bulletEnabled val="1"/>
        </dgm:presLayoutVars>
      </dgm:prSet>
      <dgm:spPr/>
    </dgm:pt>
    <dgm:pt modelId="{421F1036-F40C-4BC0-A331-EAEDD93F4727}" type="pres">
      <dgm:prSet presAssocID="{F19524A1-1204-4E7F-9F08-0F2D1A3C5CC7}" presName="sibTrans" presStyleLbl="sibTrans2D1" presStyleIdx="3" presStyleCnt="4"/>
      <dgm:spPr/>
    </dgm:pt>
    <dgm:pt modelId="{4884463D-7F60-4499-8005-36814B0B32C9}" type="pres">
      <dgm:prSet presAssocID="{F19524A1-1204-4E7F-9F08-0F2D1A3C5CC7}" presName="connectorText" presStyleLbl="sibTrans2D1" presStyleIdx="3" presStyleCnt="4"/>
      <dgm:spPr/>
    </dgm:pt>
    <dgm:pt modelId="{09A4DF78-EDB5-40B3-8104-D50FA35B0BB3}" type="pres">
      <dgm:prSet presAssocID="{6A66A37D-89B3-4978-96FD-EAEEB4C18FEF}" presName="node" presStyleLbl="node1" presStyleIdx="4" presStyleCnt="5">
        <dgm:presLayoutVars>
          <dgm:bulletEnabled val="1"/>
        </dgm:presLayoutVars>
      </dgm:prSet>
      <dgm:spPr/>
    </dgm:pt>
  </dgm:ptLst>
  <dgm:cxnLst>
    <dgm:cxn modelId="{A8222D1A-FDA0-4202-A9EE-7F3CF00241E8}" type="presOf" srcId="{3CD4C9A1-EBC9-4BB9-A203-DE70D7FE54AC}" destId="{69235F3D-F792-41E3-A1BC-5669D7EC2D22}" srcOrd="0" destOrd="0" presId="urn:microsoft.com/office/officeart/2005/8/layout/process1"/>
    <dgm:cxn modelId="{909D5920-8C7B-4BD0-B80B-F9C60177BC17}" type="presOf" srcId="{6A66A37D-89B3-4978-96FD-EAEEB4C18FEF}" destId="{09A4DF78-EDB5-40B3-8104-D50FA35B0BB3}" srcOrd="0" destOrd="0" presId="urn:microsoft.com/office/officeart/2005/8/layout/process1"/>
    <dgm:cxn modelId="{3E494B22-4E8F-4513-82C9-65E6C512531C}" srcId="{C1E4FAC4-43C0-4B94-A8CD-D1F80C4AB3BE}" destId="{FA27A86B-B19D-46F4-8B25-88246DBEDCA1}" srcOrd="1" destOrd="0" parTransId="{B5CC3DAA-FB7D-4C3A-9EC1-37614EA23DB4}" sibTransId="{D7DB991A-541A-4091-A217-D7AFBA75F01B}"/>
    <dgm:cxn modelId="{99561D24-3275-4919-9595-7813731B98E7}" type="presOf" srcId="{3CD4C9A1-EBC9-4BB9-A203-DE70D7FE54AC}" destId="{3B7843E7-7689-49AE-A8C4-60034E5CC80A}" srcOrd="1" destOrd="0" presId="urn:microsoft.com/office/officeart/2005/8/layout/process1"/>
    <dgm:cxn modelId="{D252DF34-A7DF-40D1-8112-10BA59BB22D9}" type="presOf" srcId="{C1E4FAC4-43C0-4B94-A8CD-D1F80C4AB3BE}" destId="{99898DDE-C1A7-490C-9C6B-E20E84BA0B0C}" srcOrd="0" destOrd="0" presId="urn:microsoft.com/office/officeart/2005/8/layout/process1"/>
    <dgm:cxn modelId="{E7F7AF60-D51C-414E-9FAB-CA4C587AC3BB}" type="presOf" srcId="{859A80FF-0A8F-4BE1-A5CD-9B794B4A5696}" destId="{2D9699DB-BB2D-4037-96F1-D50C20CB4AC6}" srcOrd="0" destOrd="0" presId="urn:microsoft.com/office/officeart/2005/8/layout/process1"/>
    <dgm:cxn modelId="{79174563-A870-4A8F-AE1A-F0FFD7BCCB76}" type="presOf" srcId="{F19524A1-1204-4E7F-9F08-0F2D1A3C5CC7}" destId="{421F1036-F40C-4BC0-A331-EAEDD93F4727}" srcOrd="0" destOrd="0" presId="urn:microsoft.com/office/officeart/2005/8/layout/process1"/>
    <dgm:cxn modelId="{41DC2053-52BD-4BB9-8C00-1AAF60E7DE0B}" type="presOf" srcId="{E54DE0C3-F698-4013-A578-CEDFFD1A7D76}" destId="{557F9B5E-EE19-4183-9610-D8F8FAD06F81}" srcOrd="0" destOrd="0" presId="urn:microsoft.com/office/officeart/2005/8/layout/process1"/>
    <dgm:cxn modelId="{33A56954-C284-46B2-AEE2-20CA02BE7AC7}" type="presOf" srcId="{D7DB991A-541A-4091-A217-D7AFBA75F01B}" destId="{2F71D291-749A-4B8B-B9BD-350F3FC367EB}" srcOrd="1" destOrd="0" presId="urn:microsoft.com/office/officeart/2005/8/layout/process1"/>
    <dgm:cxn modelId="{20C55F77-C6F1-4126-B77B-070ECE5094D0}" srcId="{C1E4FAC4-43C0-4B94-A8CD-D1F80C4AB3BE}" destId="{2B927321-205D-4CA6-83BB-91A34A0D3C3A}" srcOrd="0" destOrd="0" parTransId="{56495B57-B724-4871-90A3-F952084F1B82}" sibTransId="{859A80FF-0A8F-4BE1-A5CD-9B794B4A5696}"/>
    <dgm:cxn modelId="{13CE847B-1905-488E-81E7-A7F7F0927267}" srcId="{C1E4FAC4-43C0-4B94-A8CD-D1F80C4AB3BE}" destId="{E54DE0C3-F698-4013-A578-CEDFFD1A7D76}" srcOrd="2" destOrd="0" parTransId="{D4C94A21-4C40-43B5-8951-7C7A36DE1A19}" sibTransId="{3CD4C9A1-EBC9-4BB9-A203-DE70D7FE54AC}"/>
    <dgm:cxn modelId="{A1AF8A88-0742-4DD3-96A7-52ACE902A8DA}" type="presOf" srcId="{F19524A1-1204-4E7F-9F08-0F2D1A3C5CC7}" destId="{4884463D-7F60-4499-8005-36814B0B32C9}" srcOrd="1" destOrd="0" presId="urn:microsoft.com/office/officeart/2005/8/layout/process1"/>
    <dgm:cxn modelId="{11ED7389-9C76-47B3-AAD3-2ABB884901F1}" type="presOf" srcId="{859A80FF-0A8F-4BE1-A5CD-9B794B4A5696}" destId="{CA7EE915-A9AA-42DF-96B9-74433F5B5850}" srcOrd="1" destOrd="0" presId="urn:microsoft.com/office/officeart/2005/8/layout/process1"/>
    <dgm:cxn modelId="{2DC01D9E-9472-404A-9077-89B2B23A73D1}" type="presOf" srcId="{FA27A86B-B19D-46F4-8B25-88246DBEDCA1}" destId="{5AB46F16-DA95-43BB-96FA-C2DF2E0EFE5F}" srcOrd="0" destOrd="0" presId="urn:microsoft.com/office/officeart/2005/8/layout/process1"/>
    <dgm:cxn modelId="{949181A1-53FA-4F75-933B-94D186140588}" type="presOf" srcId="{D7DB991A-541A-4091-A217-D7AFBA75F01B}" destId="{3663A0A7-29A8-4B2F-BDFD-C557D2308201}" srcOrd="0" destOrd="0" presId="urn:microsoft.com/office/officeart/2005/8/layout/process1"/>
    <dgm:cxn modelId="{47188FBE-DACF-4021-9AAC-C63FEABC36B8}" type="presOf" srcId="{F186CB0F-D831-4767-858C-D96ED472D0FE}" destId="{0A60517F-DC94-4D32-B566-9972712F091B}" srcOrd="0" destOrd="0" presId="urn:microsoft.com/office/officeart/2005/8/layout/process1"/>
    <dgm:cxn modelId="{57479EC1-D597-48B1-8568-E6C575BCBC95}" srcId="{C1E4FAC4-43C0-4B94-A8CD-D1F80C4AB3BE}" destId="{F186CB0F-D831-4767-858C-D96ED472D0FE}" srcOrd="3" destOrd="0" parTransId="{D431D996-E521-449B-8858-4C3BBC959E40}" sibTransId="{F19524A1-1204-4E7F-9F08-0F2D1A3C5CC7}"/>
    <dgm:cxn modelId="{BA5BB4CE-CD0D-4D43-8132-BE5852CA8A1D}" srcId="{C1E4FAC4-43C0-4B94-A8CD-D1F80C4AB3BE}" destId="{6A66A37D-89B3-4978-96FD-EAEEB4C18FEF}" srcOrd="4" destOrd="0" parTransId="{A311AC17-A425-4DF5-AB7F-2E8697096432}" sibTransId="{95A07C97-E958-49C5-AAA9-6D394914C883}"/>
    <dgm:cxn modelId="{08076DE2-E503-4E0A-994F-C48A1EB8DF30}" type="presOf" srcId="{2B927321-205D-4CA6-83BB-91A34A0D3C3A}" destId="{5D274C99-F770-4230-B20D-3572584ADBFC}" srcOrd="0" destOrd="0" presId="urn:microsoft.com/office/officeart/2005/8/layout/process1"/>
    <dgm:cxn modelId="{B6ACB45A-4341-4120-83F8-68364703BAB5}" type="presParOf" srcId="{99898DDE-C1A7-490C-9C6B-E20E84BA0B0C}" destId="{5D274C99-F770-4230-B20D-3572584ADBFC}" srcOrd="0" destOrd="0" presId="urn:microsoft.com/office/officeart/2005/8/layout/process1"/>
    <dgm:cxn modelId="{E60DA221-C355-40B4-A721-FBB2B052844A}" type="presParOf" srcId="{99898DDE-C1A7-490C-9C6B-E20E84BA0B0C}" destId="{2D9699DB-BB2D-4037-96F1-D50C20CB4AC6}" srcOrd="1" destOrd="0" presId="urn:microsoft.com/office/officeart/2005/8/layout/process1"/>
    <dgm:cxn modelId="{C0A7468C-172B-46A4-8DDA-FDA9EC00ADC2}" type="presParOf" srcId="{2D9699DB-BB2D-4037-96F1-D50C20CB4AC6}" destId="{CA7EE915-A9AA-42DF-96B9-74433F5B5850}" srcOrd="0" destOrd="0" presId="urn:microsoft.com/office/officeart/2005/8/layout/process1"/>
    <dgm:cxn modelId="{2388827F-A531-43B5-8838-D2D826769571}" type="presParOf" srcId="{99898DDE-C1A7-490C-9C6B-E20E84BA0B0C}" destId="{5AB46F16-DA95-43BB-96FA-C2DF2E0EFE5F}" srcOrd="2" destOrd="0" presId="urn:microsoft.com/office/officeart/2005/8/layout/process1"/>
    <dgm:cxn modelId="{D66F6264-5F36-48FB-AFF5-1FD3BA6080F0}" type="presParOf" srcId="{99898DDE-C1A7-490C-9C6B-E20E84BA0B0C}" destId="{3663A0A7-29A8-4B2F-BDFD-C557D2308201}" srcOrd="3" destOrd="0" presId="urn:microsoft.com/office/officeart/2005/8/layout/process1"/>
    <dgm:cxn modelId="{FA22584C-AC89-4124-A36C-AA5D8856AFD8}" type="presParOf" srcId="{3663A0A7-29A8-4B2F-BDFD-C557D2308201}" destId="{2F71D291-749A-4B8B-B9BD-350F3FC367EB}" srcOrd="0" destOrd="0" presId="urn:microsoft.com/office/officeart/2005/8/layout/process1"/>
    <dgm:cxn modelId="{5FFF1F96-9F3A-43EE-872F-65A9ECDD846B}" type="presParOf" srcId="{99898DDE-C1A7-490C-9C6B-E20E84BA0B0C}" destId="{557F9B5E-EE19-4183-9610-D8F8FAD06F81}" srcOrd="4" destOrd="0" presId="urn:microsoft.com/office/officeart/2005/8/layout/process1"/>
    <dgm:cxn modelId="{D839CC2F-51F0-456F-A1D4-5688507073D5}" type="presParOf" srcId="{99898DDE-C1A7-490C-9C6B-E20E84BA0B0C}" destId="{69235F3D-F792-41E3-A1BC-5669D7EC2D22}" srcOrd="5" destOrd="0" presId="urn:microsoft.com/office/officeart/2005/8/layout/process1"/>
    <dgm:cxn modelId="{C2CA07EB-63F7-403B-95A4-817F523E7488}" type="presParOf" srcId="{69235F3D-F792-41E3-A1BC-5669D7EC2D22}" destId="{3B7843E7-7689-49AE-A8C4-60034E5CC80A}" srcOrd="0" destOrd="0" presId="urn:microsoft.com/office/officeart/2005/8/layout/process1"/>
    <dgm:cxn modelId="{EB23CFE2-3966-4AD5-9AC2-7F1C2748B388}" type="presParOf" srcId="{99898DDE-C1A7-490C-9C6B-E20E84BA0B0C}" destId="{0A60517F-DC94-4D32-B566-9972712F091B}" srcOrd="6" destOrd="0" presId="urn:microsoft.com/office/officeart/2005/8/layout/process1"/>
    <dgm:cxn modelId="{0FA4DC4F-6070-4DFE-82D9-042CAD9BF847}" type="presParOf" srcId="{99898DDE-C1A7-490C-9C6B-E20E84BA0B0C}" destId="{421F1036-F40C-4BC0-A331-EAEDD93F4727}" srcOrd="7" destOrd="0" presId="urn:microsoft.com/office/officeart/2005/8/layout/process1"/>
    <dgm:cxn modelId="{97296107-3057-422C-BFA5-DFDF2650387F}" type="presParOf" srcId="{421F1036-F40C-4BC0-A331-EAEDD93F4727}" destId="{4884463D-7F60-4499-8005-36814B0B32C9}" srcOrd="0" destOrd="0" presId="urn:microsoft.com/office/officeart/2005/8/layout/process1"/>
    <dgm:cxn modelId="{32B819A1-FEDD-4947-BE61-179BF7659F3F}" type="presParOf" srcId="{99898DDE-C1A7-490C-9C6B-E20E84BA0B0C}" destId="{09A4DF78-EDB5-40B3-8104-D50FA35B0BB3}" srcOrd="8"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1D216C-0C4E-4112-9C2A-96068AF761F7}">
      <dsp:nvSpPr>
        <dsp:cNvPr id="0" name=""/>
        <dsp:cNvSpPr/>
      </dsp:nvSpPr>
      <dsp:spPr>
        <a:xfrm>
          <a:off x="7705610" y="177942"/>
          <a:ext cx="1833670" cy="1783531"/>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a-IR" sz="1800" kern="1200" dirty="0"/>
            <a:t>متون اخلاقی و مذهبی قدیمی – رفتار منصفانه – محافظت از منابعی که به انسان عطا شده</a:t>
          </a:r>
          <a:r>
            <a:rPr lang="en-US" sz="1800" kern="1200" dirty="0"/>
            <a:t> </a:t>
          </a:r>
          <a:endParaRPr lang="en-US" sz="5600" kern="1200" dirty="0"/>
        </a:p>
      </dsp:txBody>
      <dsp:txXfrm>
        <a:off x="7757848" y="230180"/>
        <a:ext cx="1729194" cy="1679055"/>
      </dsp:txXfrm>
    </dsp:sp>
    <dsp:sp modelId="{4FE2BC96-642D-48CB-8CFB-C0EC22DCF83E}">
      <dsp:nvSpPr>
        <dsp:cNvPr id="0" name=""/>
        <dsp:cNvSpPr/>
      </dsp:nvSpPr>
      <dsp:spPr>
        <a:xfrm rot="10800000">
          <a:off x="7133505" y="842332"/>
          <a:ext cx="388738" cy="45475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10800000">
        <a:off x="7250126" y="933282"/>
        <a:ext cx="272117" cy="272850"/>
      </dsp:txXfrm>
    </dsp:sp>
    <dsp:sp modelId="{74AEAEEC-854F-49B0-A00F-A130A8B63C27}">
      <dsp:nvSpPr>
        <dsp:cNvPr id="0" name=""/>
        <dsp:cNvSpPr/>
      </dsp:nvSpPr>
      <dsp:spPr>
        <a:xfrm>
          <a:off x="5138471" y="177942"/>
          <a:ext cx="1833670" cy="1783531"/>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a-IR" sz="1800" kern="1200" dirty="0"/>
            <a:t>فعالیت های انسان دوستانه افراد متمول در اوایل قرن نوزدهم و مسئولیت پدرانه صنعت</a:t>
          </a:r>
          <a:endParaRPr lang="en-US" sz="1800" kern="1200" dirty="0"/>
        </a:p>
      </dsp:txBody>
      <dsp:txXfrm>
        <a:off x="5190709" y="230180"/>
        <a:ext cx="1729194" cy="1679055"/>
      </dsp:txXfrm>
    </dsp:sp>
    <dsp:sp modelId="{6C99C6C5-D0BF-48B5-9E63-1B217873E0A7}">
      <dsp:nvSpPr>
        <dsp:cNvPr id="0" name=""/>
        <dsp:cNvSpPr/>
      </dsp:nvSpPr>
      <dsp:spPr>
        <a:xfrm rot="10800000">
          <a:off x="4566366" y="842332"/>
          <a:ext cx="388738" cy="45475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10800000">
        <a:off x="4682987" y="933282"/>
        <a:ext cx="272117" cy="272850"/>
      </dsp:txXfrm>
    </dsp:sp>
    <dsp:sp modelId="{164E0E31-1C9D-4631-9E76-B598DC2AC394}">
      <dsp:nvSpPr>
        <dsp:cNvPr id="0" name=""/>
        <dsp:cNvSpPr/>
      </dsp:nvSpPr>
      <dsp:spPr>
        <a:xfrm>
          <a:off x="2571332" y="177942"/>
          <a:ext cx="1833670" cy="1783531"/>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r" defTabSz="800100" rtl="1">
            <a:lnSpc>
              <a:spcPct val="90000"/>
            </a:lnSpc>
            <a:spcBef>
              <a:spcPct val="0"/>
            </a:spcBef>
            <a:spcAft>
              <a:spcPct val="35000"/>
            </a:spcAft>
            <a:buNone/>
          </a:pPr>
          <a:r>
            <a:rPr lang="fa-IR" sz="1800" kern="1200" dirty="0"/>
            <a:t>تاکید بر اثرات</a:t>
          </a:r>
          <a:r>
            <a:rPr lang="en-US" sz="1800" kern="1200" dirty="0"/>
            <a:t>  </a:t>
          </a:r>
          <a:r>
            <a:rPr lang="fa-IR" sz="1800" kern="1200" dirty="0"/>
            <a:t>منفی حاصل از عملکرد شرکت ها و زنجیره های تولیدشان از اواخر قرن نوزدهم</a:t>
          </a:r>
          <a:endParaRPr lang="en-US" sz="1800" kern="1200" dirty="0"/>
        </a:p>
      </dsp:txBody>
      <dsp:txXfrm>
        <a:off x="2623570" y="230180"/>
        <a:ext cx="1729194" cy="1679055"/>
      </dsp:txXfrm>
    </dsp:sp>
    <dsp:sp modelId="{A182E9AC-23F3-4BE3-A13F-5782A97C5630}">
      <dsp:nvSpPr>
        <dsp:cNvPr id="0" name=""/>
        <dsp:cNvSpPr/>
      </dsp:nvSpPr>
      <dsp:spPr>
        <a:xfrm rot="10800000">
          <a:off x="1999227" y="842332"/>
          <a:ext cx="388738" cy="45475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10800000">
        <a:off x="2115848" y="933282"/>
        <a:ext cx="272117" cy="272850"/>
      </dsp:txXfrm>
    </dsp:sp>
    <dsp:sp modelId="{B6C02000-19C2-4841-9BDA-36F2F546B258}">
      <dsp:nvSpPr>
        <dsp:cNvPr id="0" name=""/>
        <dsp:cNvSpPr/>
      </dsp:nvSpPr>
      <dsp:spPr>
        <a:xfrm>
          <a:off x="4193" y="177942"/>
          <a:ext cx="1833670" cy="1783531"/>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a-IR" sz="1800" kern="1200" dirty="0"/>
            <a:t>توجه به حمایت شرکت ها در حل</a:t>
          </a:r>
          <a:endParaRPr lang="en-US" sz="1800" kern="1200" dirty="0"/>
        </a:p>
        <a:p>
          <a:pPr marL="0" lvl="0" indent="0" algn="ctr" defTabSz="800100">
            <a:lnSpc>
              <a:spcPct val="90000"/>
            </a:lnSpc>
            <a:spcBef>
              <a:spcPct val="0"/>
            </a:spcBef>
            <a:spcAft>
              <a:spcPct val="35000"/>
            </a:spcAft>
            <a:buNone/>
          </a:pPr>
          <a:r>
            <a:rPr lang="fa-IR" sz="1800" kern="1200" dirty="0"/>
            <a:t> چالش های اجتماعی، محیط زیستی و اقتصادی مرتبط با کارشان </a:t>
          </a:r>
          <a:endParaRPr lang="en-US" sz="1800" kern="1200" dirty="0"/>
        </a:p>
      </dsp:txBody>
      <dsp:txXfrm>
        <a:off x="56431" y="230180"/>
        <a:ext cx="1729194" cy="16790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A11039-E470-4056-8A0D-1CCB83A261C7}">
      <dsp:nvSpPr>
        <dsp:cNvPr id="0" name=""/>
        <dsp:cNvSpPr/>
      </dsp:nvSpPr>
      <dsp:spPr>
        <a:xfrm>
          <a:off x="1192455" y="2460"/>
          <a:ext cx="2276499" cy="915175"/>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a-IR" sz="1800" kern="1200" dirty="0"/>
            <a:t>درک مفهموم پایداری</a:t>
          </a:r>
          <a:endParaRPr lang="en-US" sz="1800" kern="1200" dirty="0"/>
        </a:p>
      </dsp:txBody>
      <dsp:txXfrm>
        <a:off x="1219260" y="29265"/>
        <a:ext cx="2222889" cy="861565"/>
      </dsp:txXfrm>
    </dsp:sp>
    <dsp:sp modelId="{E69ED2B3-1841-491A-B40C-B42742F9B4F2}">
      <dsp:nvSpPr>
        <dsp:cNvPr id="0" name=""/>
        <dsp:cNvSpPr/>
      </dsp:nvSpPr>
      <dsp:spPr>
        <a:xfrm rot="5400000">
          <a:off x="2159109" y="940515"/>
          <a:ext cx="343190" cy="41182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2207156" y="974835"/>
        <a:ext cx="247097" cy="240233"/>
      </dsp:txXfrm>
    </dsp:sp>
    <dsp:sp modelId="{F9A725AA-C3A2-46DD-883C-C21F2729E5AF}">
      <dsp:nvSpPr>
        <dsp:cNvPr id="0" name=""/>
        <dsp:cNvSpPr/>
      </dsp:nvSpPr>
      <dsp:spPr>
        <a:xfrm>
          <a:off x="1192455" y="1375223"/>
          <a:ext cx="2276499" cy="915175"/>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a-IR" sz="1800" kern="1200" dirty="0"/>
            <a:t>انتخاب چارچوب پایداری</a:t>
          </a:r>
          <a:endParaRPr lang="en-US" sz="1800" kern="1200" dirty="0"/>
        </a:p>
      </dsp:txBody>
      <dsp:txXfrm>
        <a:off x="1219260" y="1402028"/>
        <a:ext cx="2222889" cy="861565"/>
      </dsp:txXfrm>
    </dsp:sp>
    <dsp:sp modelId="{A7F78D96-65D2-4413-9277-C4D0390662C4}">
      <dsp:nvSpPr>
        <dsp:cNvPr id="0" name=""/>
        <dsp:cNvSpPr/>
      </dsp:nvSpPr>
      <dsp:spPr>
        <a:xfrm rot="5400000">
          <a:off x="2159109" y="2313278"/>
          <a:ext cx="343190" cy="41182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2207156" y="2347598"/>
        <a:ext cx="247097" cy="240233"/>
      </dsp:txXfrm>
    </dsp:sp>
    <dsp:sp modelId="{53F5497B-4D06-42D7-99E4-73EC706D9858}">
      <dsp:nvSpPr>
        <dsp:cNvPr id="0" name=""/>
        <dsp:cNvSpPr/>
      </dsp:nvSpPr>
      <dsp:spPr>
        <a:xfrm>
          <a:off x="1192455" y="2747987"/>
          <a:ext cx="2276499" cy="915175"/>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a-IR" sz="1800" kern="1200" dirty="0"/>
            <a:t>اگر اهداف هفده گانه توسعه پایدار را به عنوان چارچوب پایداری انتخاب کردید</a:t>
          </a:r>
          <a:endParaRPr lang="en-US" sz="1800" kern="1200" dirty="0"/>
        </a:p>
      </dsp:txBody>
      <dsp:txXfrm>
        <a:off x="1219260" y="2774792"/>
        <a:ext cx="2222889" cy="861565"/>
      </dsp:txXfrm>
    </dsp:sp>
    <dsp:sp modelId="{2B7408AD-2D63-4610-8812-4C2C12217C24}">
      <dsp:nvSpPr>
        <dsp:cNvPr id="0" name=""/>
        <dsp:cNvSpPr/>
      </dsp:nvSpPr>
      <dsp:spPr>
        <a:xfrm rot="5400000">
          <a:off x="2159109" y="3686042"/>
          <a:ext cx="343190" cy="41182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2207156" y="3720362"/>
        <a:ext cx="247097" cy="240233"/>
      </dsp:txXfrm>
    </dsp:sp>
    <dsp:sp modelId="{F3A2C8E0-45C6-42C0-8D12-39758C1157B0}">
      <dsp:nvSpPr>
        <dsp:cNvPr id="0" name=""/>
        <dsp:cNvSpPr/>
      </dsp:nvSpPr>
      <dsp:spPr>
        <a:xfrm>
          <a:off x="1192455" y="4120751"/>
          <a:ext cx="2276499" cy="915175"/>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a-IR" sz="1800" kern="1200" dirty="0"/>
            <a:t>می توانید از از پنج قدم  پیشنهادی در این ارائه استفاده کنید </a:t>
          </a:r>
          <a:endParaRPr lang="en-US" sz="1800" kern="1200" dirty="0"/>
        </a:p>
      </dsp:txBody>
      <dsp:txXfrm>
        <a:off x="1219260" y="4147556"/>
        <a:ext cx="2222889" cy="86156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F43F1E-6646-43B6-80BB-8B65696E8D0F}">
      <dsp:nvSpPr>
        <dsp:cNvPr id="0" name=""/>
        <dsp:cNvSpPr/>
      </dsp:nvSpPr>
      <dsp:spPr>
        <a:xfrm rot="10800000">
          <a:off x="0" y="1423042"/>
          <a:ext cx="1819852" cy="1403047"/>
        </a:xfrm>
        <a:prstGeom prst="homePlate">
          <a:avLst/>
        </a:prstGeom>
        <a:solidFill>
          <a:srgbClr val="FFC000"/>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 tIns="37338" rIns="74676" bIns="37338" numCol="1" spcCol="1270" anchor="ctr" anchorCtr="0">
          <a:noAutofit/>
        </a:bodyPr>
        <a:lstStyle/>
        <a:p>
          <a:pPr marL="0" lvl="0" indent="0" algn="l" defTabSz="622300">
            <a:lnSpc>
              <a:spcPct val="90000"/>
            </a:lnSpc>
            <a:spcBef>
              <a:spcPct val="0"/>
            </a:spcBef>
            <a:spcAft>
              <a:spcPct val="35000"/>
            </a:spcAft>
            <a:buNone/>
          </a:pPr>
          <a:r>
            <a:rPr lang="fa-IR" sz="1400" kern="1200" dirty="0">
              <a:solidFill>
                <a:schemeClr val="tx1"/>
              </a:solidFill>
            </a:rPr>
            <a:t>پایان عمر</a:t>
          </a:r>
        </a:p>
        <a:p>
          <a:pPr marL="0" lvl="0" indent="0" algn="l" defTabSz="622300">
            <a:lnSpc>
              <a:spcPct val="90000"/>
            </a:lnSpc>
            <a:spcBef>
              <a:spcPct val="0"/>
            </a:spcBef>
            <a:spcAft>
              <a:spcPct val="35000"/>
            </a:spcAft>
            <a:buNone/>
          </a:pPr>
          <a:r>
            <a:rPr lang="fa-IR" sz="1400" kern="1200" dirty="0">
              <a:solidFill>
                <a:schemeClr val="tx1"/>
              </a:solidFill>
            </a:rPr>
            <a:t> محصول</a:t>
          </a:r>
          <a:endParaRPr lang="en-US" sz="1400" kern="1200" dirty="0">
            <a:solidFill>
              <a:schemeClr val="tx1"/>
            </a:solidFill>
          </a:endParaRPr>
        </a:p>
      </dsp:txBody>
      <dsp:txXfrm rot="10800000">
        <a:off x="350762" y="1423042"/>
        <a:ext cx="1469090" cy="1403047"/>
      </dsp:txXfrm>
    </dsp:sp>
    <dsp:sp modelId="{F2ED0083-FA1A-4AD2-86A5-C49B2A8F3A44}">
      <dsp:nvSpPr>
        <dsp:cNvPr id="0" name=""/>
        <dsp:cNvSpPr/>
      </dsp:nvSpPr>
      <dsp:spPr>
        <a:xfrm rot="10800000">
          <a:off x="1072308" y="1431409"/>
          <a:ext cx="2190658" cy="1385364"/>
        </a:xfrm>
        <a:prstGeom prst="chevron">
          <a:avLst/>
        </a:prstGeom>
        <a:solidFill>
          <a:srgbClr val="FFC000"/>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 tIns="37338" rIns="56007" bIns="37338" numCol="1" spcCol="1270" anchor="ctr" anchorCtr="0">
          <a:noAutofit/>
        </a:bodyPr>
        <a:lstStyle/>
        <a:p>
          <a:pPr marL="0" lvl="0" indent="0" algn="ctr" defTabSz="622300">
            <a:lnSpc>
              <a:spcPct val="90000"/>
            </a:lnSpc>
            <a:spcBef>
              <a:spcPct val="0"/>
            </a:spcBef>
            <a:spcAft>
              <a:spcPct val="35000"/>
            </a:spcAft>
            <a:buNone/>
          </a:pPr>
          <a:endParaRPr lang="en-US" sz="1400" kern="1200" dirty="0">
            <a:solidFill>
              <a:schemeClr val="tx1"/>
            </a:solidFill>
          </a:endParaRPr>
        </a:p>
      </dsp:txBody>
      <dsp:txXfrm rot="10800000">
        <a:off x="1764990" y="1431409"/>
        <a:ext cx="805294" cy="1385364"/>
      </dsp:txXfrm>
    </dsp:sp>
    <dsp:sp modelId="{34C23899-8A53-43DE-8652-F3E7B7ED0691}">
      <dsp:nvSpPr>
        <dsp:cNvPr id="0" name=""/>
        <dsp:cNvSpPr/>
      </dsp:nvSpPr>
      <dsp:spPr>
        <a:xfrm rot="10800000">
          <a:off x="4005356" y="1446850"/>
          <a:ext cx="2190658" cy="1385364"/>
        </a:xfrm>
        <a:prstGeom prst="chevron">
          <a:avLst/>
        </a:prstGeom>
        <a:solidFill>
          <a:srgbClr val="FFC000"/>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 tIns="37338" rIns="56007" bIns="37338" numCol="1" spcCol="1270" anchor="ctr" anchorCtr="0">
          <a:noAutofit/>
        </a:bodyPr>
        <a:lstStyle/>
        <a:p>
          <a:pPr marL="0" lvl="0" indent="0" algn="ctr" defTabSz="622300">
            <a:lnSpc>
              <a:spcPct val="90000"/>
            </a:lnSpc>
            <a:spcBef>
              <a:spcPct val="0"/>
            </a:spcBef>
            <a:spcAft>
              <a:spcPct val="35000"/>
            </a:spcAft>
            <a:buNone/>
          </a:pPr>
          <a:r>
            <a:rPr lang="fa-IR" sz="1400" kern="1200" dirty="0">
              <a:solidFill>
                <a:schemeClr val="tx1"/>
              </a:solidFill>
            </a:rPr>
            <a:t>فعالیت</a:t>
          </a:r>
          <a:r>
            <a:rPr lang="fa-IR" sz="1400" kern="1200" dirty="0"/>
            <a:t> </a:t>
          </a:r>
          <a:r>
            <a:rPr lang="fa-IR" sz="1400" kern="1200" dirty="0">
              <a:solidFill>
                <a:schemeClr val="tx1"/>
              </a:solidFill>
            </a:rPr>
            <a:t>های شرکت</a:t>
          </a:r>
          <a:endParaRPr lang="en-US" sz="1400" kern="1200" dirty="0">
            <a:solidFill>
              <a:schemeClr val="tx1"/>
            </a:solidFill>
          </a:endParaRPr>
        </a:p>
      </dsp:txBody>
      <dsp:txXfrm rot="10800000">
        <a:off x="4698038" y="1446850"/>
        <a:ext cx="805294" cy="1385364"/>
      </dsp:txXfrm>
    </dsp:sp>
    <dsp:sp modelId="{CC16CC60-7D1E-41F1-9425-DD64247FD07C}">
      <dsp:nvSpPr>
        <dsp:cNvPr id="0" name=""/>
        <dsp:cNvSpPr/>
      </dsp:nvSpPr>
      <dsp:spPr>
        <a:xfrm rot="10800000">
          <a:off x="2523856" y="1431021"/>
          <a:ext cx="2190658" cy="1385364"/>
        </a:xfrm>
        <a:prstGeom prst="chevron">
          <a:avLst/>
        </a:prstGeom>
        <a:solidFill>
          <a:srgbClr val="FFC000"/>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 tIns="37338" rIns="56007" bIns="37338" numCol="1" spcCol="1270" anchor="ctr" anchorCtr="0">
          <a:noAutofit/>
        </a:bodyPr>
        <a:lstStyle/>
        <a:p>
          <a:pPr marL="0" lvl="0" indent="0" algn="ctr" defTabSz="622300">
            <a:lnSpc>
              <a:spcPct val="90000"/>
            </a:lnSpc>
            <a:spcBef>
              <a:spcPct val="0"/>
            </a:spcBef>
            <a:spcAft>
              <a:spcPct val="35000"/>
            </a:spcAft>
            <a:buNone/>
          </a:pPr>
          <a:r>
            <a:rPr lang="fa-IR" sz="1400" kern="1200" dirty="0">
              <a:solidFill>
                <a:schemeClr val="tx1"/>
              </a:solidFill>
            </a:rPr>
            <a:t>توزیع</a:t>
          </a:r>
          <a:endParaRPr lang="en-US" sz="1400" kern="1200" dirty="0">
            <a:solidFill>
              <a:schemeClr val="tx1"/>
            </a:solidFill>
          </a:endParaRPr>
        </a:p>
      </dsp:txBody>
      <dsp:txXfrm rot="10800000">
        <a:off x="3216538" y="1431021"/>
        <a:ext cx="805294" cy="1385364"/>
      </dsp:txXfrm>
    </dsp:sp>
    <dsp:sp modelId="{DA6A91A4-2BF1-45F2-8F52-583EDFFEB184}">
      <dsp:nvSpPr>
        <dsp:cNvPr id="0" name=""/>
        <dsp:cNvSpPr/>
      </dsp:nvSpPr>
      <dsp:spPr>
        <a:xfrm rot="10800000">
          <a:off x="5430163" y="1440682"/>
          <a:ext cx="2190658" cy="1385364"/>
        </a:xfrm>
        <a:prstGeom prst="chevron">
          <a:avLst/>
        </a:prstGeom>
        <a:solidFill>
          <a:srgbClr val="FFC000"/>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 tIns="37338" rIns="56007" bIns="37338" numCol="1" spcCol="1270" anchor="ctr" anchorCtr="0">
          <a:noAutofit/>
        </a:bodyPr>
        <a:lstStyle/>
        <a:p>
          <a:pPr marL="0" lvl="0" indent="0" algn="ctr" defTabSz="622300">
            <a:lnSpc>
              <a:spcPct val="90000"/>
            </a:lnSpc>
            <a:spcBef>
              <a:spcPct val="0"/>
            </a:spcBef>
            <a:spcAft>
              <a:spcPct val="35000"/>
            </a:spcAft>
            <a:buNone/>
          </a:pPr>
          <a:endParaRPr lang="en-US" sz="1400" kern="1200" dirty="0">
            <a:solidFill>
              <a:schemeClr val="tx1"/>
            </a:solidFill>
          </a:endParaRPr>
        </a:p>
      </dsp:txBody>
      <dsp:txXfrm rot="10800000">
        <a:off x="6122845" y="1440682"/>
        <a:ext cx="805294" cy="1385364"/>
      </dsp:txXfrm>
    </dsp:sp>
    <dsp:sp modelId="{3C6E30D3-0C02-49EC-8909-6900A328D74E}">
      <dsp:nvSpPr>
        <dsp:cNvPr id="0" name=""/>
        <dsp:cNvSpPr/>
      </dsp:nvSpPr>
      <dsp:spPr>
        <a:xfrm rot="10800000">
          <a:off x="6940949" y="1440682"/>
          <a:ext cx="2190658" cy="1385364"/>
        </a:xfrm>
        <a:prstGeom prst="chevron">
          <a:avLst/>
        </a:prstGeom>
        <a:solidFill>
          <a:srgbClr val="FFC000"/>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 tIns="37338" rIns="56007" bIns="37338" numCol="1" spcCol="1270" anchor="ctr" anchorCtr="0">
          <a:noAutofit/>
        </a:bodyPr>
        <a:lstStyle/>
        <a:p>
          <a:pPr marL="0" lvl="0" indent="0" algn="ctr" defTabSz="622300">
            <a:lnSpc>
              <a:spcPct val="90000"/>
            </a:lnSpc>
            <a:spcBef>
              <a:spcPct val="0"/>
            </a:spcBef>
            <a:spcAft>
              <a:spcPct val="35000"/>
            </a:spcAft>
            <a:buNone/>
          </a:pPr>
          <a:r>
            <a:rPr lang="fa-IR" sz="1400" kern="1200" dirty="0">
              <a:solidFill>
                <a:schemeClr val="tx1"/>
              </a:solidFill>
            </a:rPr>
            <a:t>تامین کنندگان</a:t>
          </a:r>
          <a:endParaRPr lang="en-US" sz="1400" kern="1200" dirty="0">
            <a:solidFill>
              <a:schemeClr val="tx1"/>
            </a:solidFill>
          </a:endParaRPr>
        </a:p>
      </dsp:txBody>
      <dsp:txXfrm rot="10800000">
        <a:off x="7633631" y="1440682"/>
        <a:ext cx="805294" cy="1385364"/>
      </dsp:txXfrm>
    </dsp:sp>
    <dsp:sp modelId="{694A42F6-A709-4380-B747-1784BA1F8167}">
      <dsp:nvSpPr>
        <dsp:cNvPr id="0" name=""/>
        <dsp:cNvSpPr/>
      </dsp:nvSpPr>
      <dsp:spPr>
        <a:xfrm rot="10800000">
          <a:off x="8387407" y="1445901"/>
          <a:ext cx="2190658" cy="1385364"/>
        </a:xfrm>
        <a:prstGeom prst="chevron">
          <a:avLst/>
        </a:prstGeom>
        <a:solidFill>
          <a:srgbClr val="FFC000"/>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 tIns="37338" rIns="56007" bIns="37338" numCol="1" spcCol="1270" anchor="ctr" anchorCtr="0">
          <a:noAutofit/>
        </a:bodyPr>
        <a:lstStyle/>
        <a:p>
          <a:pPr marL="0" lvl="0" indent="0" algn="ctr" defTabSz="622300">
            <a:lnSpc>
              <a:spcPct val="90000"/>
            </a:lnSpc>
            <a:spcBef>
              <a:spcPct val="0"/>
            </a:spcBef>
            <a:spcAft>
              <a:spcPct val="35000"/>
            </a:spcAft>
            <a:buNone/>
          </a:pPr>
          <a:r>
            <a:rPr lang="fa-IR" sz="1400" kern="1200" dirty="0">
              <a:solidFill>
                <a:schemeClr val="tx1"/>
              </a:solidFill>
            </a:rPr>
            <a:t>استخراج مواد اولیه</a:t>
          </a:r>
          <a:endParaRPr lang="en-US" sz="1400" kern="1200" dirty="0">
            <a:solidFill>
              <a:schemeClr val="tx1"/>
            </a:solidFill>
          </a:endParaRPr>
        </a:p>
      </dsp:txBody>
      <dsp:txXfrm rot="10800000">
        <a:off x="9080089" y="1445901"/>
        <a:ext cx="805294" cy="138536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274C99-F770-4230-B20D-3572584ADBFC}">
      <dsp:nvSpPr>
        <dsp:cNvPr id="0" name=""/>
        <dsp:cNvSpPr/>
      </dsp:nvSpPr>
      <dsp:spPr>
        <a:xfrm>
          <a:off x="7936142" y="964449"/>
          <a:ext cx="1416352" cy="849811"/>
        </a:xfrm>
        <a:prstGeom prst="roundRect">
          <a:avLst>
            <a:gd name="adj" fmla="val 10000"/>
          </a:avLst>
        </a:prstGeom>
        <a:solidFill>
          <a:srgbClr val="FFC000"/>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fa-IR" sz="2600" kern="1200" dirty="0">
              <a:solidFill>
                <a:schemeClr val="tx1"/>
              </a:solidFill>
            </a:rPr>
            <a:t>ورودی ها</a:t>
          </a:r>
          <a:endParaRPr lang="en-US" sz="2600" kern="1200" dirty="0">
            <a:solidFill>
              <a:schemeClr val="tx1"/>
            </a:solidFill>
          </a:endParaRPr>
        </a:p>
      </dsp:txBody>
      <dsp:txXfrm>
        <a:off x="7961032" y="989339"/>
        <a:ext cx="1366572" cy="800031"/>
      </dsp:txXfrm>
    </dsp:sp>
    <dsp:sp modelId="{2D9699DB-BB2D-4037-96F1-D50C20CB4AC6}">
      <dsp:nvSpPr>
        <dsp:cNvPr id="0" name=""/>
        <dsp:cNvSpPr/>
      </dsp:nvSpPr>
      <dsp:spPr>
        <a:xfrm rot="10800000">
          <a:off x="7494240" y="1213727"/>
          <a:ext cx="300266" cy="351255"/>
        </a:xfrm>
        <a:prstGeom prst="rightArrow">
          <a:avLst>
            <a:gd name="adj1" fmla="val 60000"/>
            <a:gd name="adj2" fmla="val 50000"/>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10800000">
        <a:off x="7584320" y="1283978"/>
        <a:ext cx="210186" cy="210753"/>
      </dsp:txXfrm>
    </dsp:sp>
    <dsp:sp modelId="{5AB46F16-DA95-43BB-96FA-C2DF2E0EFE5F}">
      <dsp:nvSpPr>
        <dsp:cNvPr id="0" name=""/>
        <dsp:cNvSpPr/>
      </dsp:nvSpPr>
      <dsp:spPr>
        <a:xfrm>
          <a:off x="5953249" y="964449"/>
          <a:ext cx="1416352" cy="849811"/>
        </a:xfrm>
        <a:prstGeom prst="roundRect">
          <a:avLst>
            <a:gd name="adj" fmla="val 10000"/>
          </a:avLst>
        </a:prstGeom>
        <a:solidFill>
          <a:srgbClr val="FFC000"/>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fa-IR" sz="2600" kern="1200" dirty="0">
              <a:solidFill>
                <a:schemeClr val="tx1"/>
              </a:solidFill>
            </a:rPr>
            <a:t>فعالیت ها</a:t>
          </a:r>
          <a:endParaRPr lang="en-US" sz="2600" kern="1200" dirty="0">
            <a:solidFill>
              <a:schemeClr val="tx1"/>
            </a:solidFill>
          </a:endParaRPr>
        </a:p>
      </dsp:txBody>
      <dsp:txXfrm>
        <a:off x="5978139" y="989339"/>
        <a:ext cx="1366572" cy="800031"/>
      </dsp:txXfrm>
    </dsp:sp>
    <dsp:sp modelId="{3663A0A7-29A8-4B2F-BDFD-C557D2308201}">
      <dsp:nvSpPr>
        <dsp:cNvPr id="0" name=""/>
        <dsp:cNvSpPr/>
      </dsp:nvSpPr>
      <dsp:spPr>
        <a:xfrm rot="10800000">
          <a:off x="5511347" y="1213727"/>
          <a:ext cx="300266" cy="351255"/>
        </a:xfrm>
        <a:prstGeom prst="rightArrow">
          <a:avLst>
            <a:gd name="adj1" fmla="val 60000"/>
            <a:gd name="adj2" fmla="val 50000"/>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10800000">
        <a:off x="5601427" y="1283978"/>
        <a:ext cx="210186" cy="210753"/>
      </dsp:txXfrm>
    </dsp:sp>
    <dsp:sp modelId="{557F9B5E-EE19-4183-9610-D8F8FAD06F81}">
      <dsp:nvSpPr>
        <dsp:cNvPr id="0" name=""/>
        <dsp:cNvSpPr/>
      </dsp:nvSpPr>
      <dsp:spPr>
        <a:xfrm>
          <a:off x="3970355" y="964449"/>
          <a:ext cx="1416352" cy="849811"/>
        </a:xfrm>
        <a:prstGeom prst="roundRect">
          <a:avLst>
            <a:gd name="adj" fmla="val 10000"/>
          </a:avLst>
        </a:prstGeom>
        <a:solidFill>
          <a:srgbClr val="FFC000"/>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fa-IR" sz="2600" kern="1200" dirty="0">
              <a:solidFill>
                <a:schemeClr val="tx1"/>
              </a:solidFill>
            </a:rPr>
            <a:t>خروجی ها</a:t>
          </a:r>
          <a:endParaRPr lang="en-US" sz="2600" kern="1200" dirty="0">
            <a:solidFill>
              <a:schemeClr val="tx1"/>
            </a:solidFill>
          </a:endParaRPr>
        </a:p>
      </dsp:txBody>
      <dsp:txXfrm>
        <a:off x="3995245" y="989339"/>
        <a:ext cx="1366572" cy="800031"/>
      </dsp:txXfrm>
    </dsp:sp>
    <dsp:sp modelId="{69235F3D-F792-41E3-A1BC-5669D7EC2D22}">
      <dsp:nvSpPr>
        <dsp:cNvPr id="0" name=""/>
        <dsp:cNvSpPr/>
      </dsp:nvSpPr>
      <dsp:spPr>
        <a:xfrm rot="10800000">
          <a:off x="3528453" y="1213727"/>
          <a:ext cx="300266" cy="351255"/>
        </a:xfrm>
        <a:prstGeom prst="rightArrow">
          <a:avLst>
            <a:gd name="adj1" fmla="val 60000"/>
            <a:gd name="adj2" fmla="val 50000"/>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10800000">
        <a:off x="3618533" y="1283978"/>
        <a:ext cx="210186" cy="210753"/>
      </dsp:txXfrm>
    </dsp:sp>
    <dsp:sp modelId="{0A60517F-DC94-4D32-B566-9972712F091B}">
      <dsp:nvSpPr>
        <dsp:cNvPr id="0" name=""/>
        <dsp:cNvSpPr/>
      </dsp:nvSpPr>
      <dsp:spPr>
        <a:xfrm>
          <a:off x="1987462" y="964449"/>
          <a:ext cx="1416352" cy="849811"/>
        </a:xfrm>
        <a:prstGeom prst="roundRect">
          <a:avLst>
            <a:gd name="adj" fmla="val 10000"/>
          </a:avLst>
        </a:prstGeom>
        <a:solidFill>
          <a:srgbClr val="FFC000"/>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fa-IR" sz="2600" kern="1200" dirty="0">
              <a:solidFill>
                <a:schemeClr val="tx1"/>
              </a:solidFill>
            </a:rPr>
            <a:t>نتایج</a:t>
          </a:r>
          <a:endParaRPr lang="en-US" sz="2600" kern="1200" dirty="0">
            <a:solidFill>
              <a:schemeClr val="tx1"/>
            </a:solidFill>
          </a:endParaRPr>
        </a:p>
      </dsp:txBody>
      <dsp:txXfrm>
        <a:off x="2012352" y="989339"/>
        <a:ext cx="1366572" cy="800031"/>
      </dsp:txXfrm>
    </dsp:sp>
    <dsp:sp modelId="{421F1036-F40C-4BC0-A331-EAEDD93F4727}">
      <dsp:nvSpPr>
        <dsp:cNvPr id="0" name=""/>
        <dsp:cNvSpPr/>
      </dsp:nvSpPr>
      <dsp:spPr>
        <a:xfrm rot="10800000">
          <a:off x="1545560" y="1213727"/>
          <a:ext cx="300266" cy="351255"/>
        </a:xfrm>
        <a:prstGeom prst="rightArrow">
          <a:avLst>
            <a:gd name="adj1" fmla="val 60000"/>
            <a:gd name="adj2" fmla="val 50000"/>
          </a:avLst>
        </a:prstGeom>
        <a:solidFill>
          <a:srgbClr val="FFC00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10800000">
        <a:off x="1635640" y="1283978"/>
        <a:ext cx="210186" cy="210753"/>
      </dsp:txXfrm>
    </dsp:sp>
    <dsp:sp modelId="{09A4DF78-EDB5-40B3-8104-D50FA35B0BB3}">
      <dsp:nvSpPr>
        <dsp:cNvPr id="0" name=""/>
        <dsp:cNvSpPr/>
      </dsp:nvSpPr>
      <dsp:spPr>
        <a:xfrm>
          <a:off x="4568" y="964449"/>
          <a:ext cx="1416352" cy="849811"/>
        </a:xfrm>
        <a:prstGeom prst="roundRect">
          <a:avLst>
            <a:gd name="adj" fmla="val 10000"/>
          </a:avLst>
        </a:prstGeom>
        <a:solidFill>
          <a:srgbClr val="FFC000"/>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fa-IR" sz="2600" kern="1200" dirty="0">
              <a:solidFill>
                <a:schemeClr val="tx1"/>
              </a:solidFill>
            </a:rPr>
            <a:t>اثرات</a:t>
          </a:r>
          <a:endParaRPr lang="en-US" sz="2600" kern="1200" dirty="0">
            <a:solidFill>
              <a:schemeClr val="tx1"/>
            </a:solidFill>
          </a:endParaRPr>
        </a:p>
      </dsp:txBody>
      <dsp:txXfrm>
        <a:off x="29458" y="989339"/>
        <a:ext cx="1366572" cy="800031"/>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B08916B-8145-4DD4-A4F0-4944307B25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8868C6-14E0-456B-8627-6ED3D5EA25F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37BDEB-D08A-4BCC-82C3-65677B6346BB}" type="datetimeFigureOut">
              <a:rPr lang="en-US" smtClean="0"/>
              <a:t>1/25/2022</a:t>
            </a:fld>
            <a:endParaRPr lang="en-US"/>
          </a:p>
        </p:txBody>
      </p:sp>
      <p:sp>
        <p:nvSpPr>
          <p:cNvPr id="4" name="Footer Placeholder 3">
            <a:extLst>
              <a:ext uri="{FF2B5EF4-FFF2-40B4-BE49-F238E27FC236}">
                <a16:creationId xmlns:a16="http://schemas.microsoft.com/office/drawing/2014/main" id="{420B6480-DE26-42CA-B861-D6EFA45FC70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1DDB9B3-0030-40C0-AFA9-FACA7EA5136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5F12C2-4DB0-4437-81E7-A0C89F24ADC0}" type="slidenum">
              <a:rPr lang="en-US" smtClean="0"/>
              <a:t>‹#›</a:t>
            </a:fld>
            <a:endParaRPr lang="en-US"/>
          </a:p>
        </p:txBody>
      </p:sp>
    </p:spTree>
    <p:extLst>
      <p:ext uri="{BB962C8B-B14F-4D97-AF65-F5344CB8AC3E}">
        <p14:creationId xmlns:p14="http://schemas.microsoft.com/office/powerpoint/2010/main" val="351529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4182BB-4E27-4552-8EE4-33C8EF731305}" type="datetimeFigureOut">
              <a:rPr lang="en-US" smtClean="0"/>
              <a:t>1/25/2022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8442E7-1E35-4707-8504-AE37222ED57D}" type="slidenum">
              <a:rPr lang="en-US" smtClean="0"/>
              <a:t>‹#›</a:t>
            </a:fld>
            <a:endParaRPr lang="en-US"/>
          </a:p>
        </p:txBody>
      </p:sp>
    </p:spTree>
    <p:extLst>
      <p:ext uri="{BB962C8B-B14F-4D97-AF65-F5344CB8AC3E}">
        <p14:creationId xmlns:p14="http://schemas.microsoft.com/office/powerpoint/2010/main" val="24716827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investopedia.com/terms/s/shareholder-value.asp"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a-IR" dirty="0"/>
              <a:t>ایا عملکرداتون شفافانه هست ایا لابی گری میکنید ایا مالیات میدید</a:t>
            </a:r>
            <a:endParaRPr lang="en-US" dirty="0"/>
          </a:p>
        </p:txBody>
      </p:sp>
      <p:sp>
        <p:nvSpPr>
          <p:cNvPr id="4" name="Slide Number Placeholder 3"/>
          <p:cNvSpPr>
            <a:spLocks noGrp="1"/>
          </p:cNvSpPr>
          <p:nvPr>
            <p:ph type="sldNum" sz="quarter" idx="5"/>
          </p:nvPr>
        </p:nvSpPr>
        <p:spPr/>
        <p:txBody>
          <a:bodyPr/>
          <a:lstStyle/>
          <a:p>
            <a:fld id="{0F8442E7-1E35-4707-8504-AE37222ED57D}" type="slidenum">
              <a:rPr lang="en-US" smtClean="0"/>
              <a:t>7</a:t>
            </a:fld>
            <a:endParaRPr lang="en-US"/>
          </a:p>
        </p:txBody>
      </p:sp>
    </p:spTree>
    <p:extLst>
      <p:ext uri="{BB962C8B-B14F-4D97-AF65-F5344CB8AC3E}">
        <p14:creationId xmlns:p14="http://schemas.microsoft.com/office/powerpoint/2010/main" val="10468384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highlight>
                  <a:srgbClr val="FFFF00"/>
                </a:highlight>
                <a:latin typeface="Calibri" panose="020F0502020204030204" pitchFamily="34" charset="0"/>
                <a:ea typeface="Calibri" panose="020F0502020204030204" pitchFamily="34" charset="0"/>
                <a:cs typeface="Arial" panose="020B0604020202020204" pitchFamily="34" charset="0"/>
              </a:rPr>
              <a:t>The Sustainable Development Goals (SDGs) have gained prominence</a:t>
            </a:r>
            <a:r>
              <a:rPr lang="en-US" sz="1800" dirty="0">
                <a:effectLst/>
                <a:latin typeface="Calibri" panose="020F0502020204030204" pitchFamily="34" charset="0"/>
                <a:ea typeface="Calibri" panose="020F0502020204030204" pitchFamily="34" charset="0"/>
                <a:cs typeface="Arial" panose="020B0604020202020204" pitchFamily="34" charset="0"/>
              </a:rPr>
              <a:t>, </a:t>
            </a:r>
            <a:r>
              <a:rPr lang="en-US" sz="1800" dirty="0">
                <a:effectLst/>
                <a:highlight>
                  <a:srgbClr val="FFFF00"/>
                </a:highlight>
                <a:latin typeface="Calibri" panose="020F0502020204030204" pitchFamily="34" charset="0"/>
                <a:ea typeface="Calibri" panose="020F0502020204030204" pitchFamily="34" charset="0"/>
                <a:cs typeface="Arial" panose="020B0604020202020204" pitchFamily="34" charset="0"/>
              </a:rPr>
              <a:t>yet explicit reference to SDGs in disclosure requirements remains limited. Our interviews suggest that the SDGs have become a global framework</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0F8442E7-1E35-4707-8504-AE37222ED57D}" type="slidenum">
              <a:rPr lang="en-US" smtClean="0"/>
              <a:t>9</a:t>
            </a:fld>
            <a:endParaRPr lang="en-US"/>
          </a:p>
        </p:txBody>
      </p:sp>
    </p:spTree>
    <p:extLst>
      <p:ext uri="{BB962C8B-B14F-4D97-AF65-F5344CB8AC3E}">
        <p14:creationId xmlns:p14="http://schemas.microsoft.com/office/powerpoint/2010/main" val="2801514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111111"/>
                </a:solidFill>
                <a:effectLst/>
                <a:latin typeface="SourceSansPro"/>
              </a:rPr>
              <a:t>Stakeholder capitalism is a system in which corporations are oriented to serve the interests of all their stakeholders. Among the key stakeholders are customers, suppliers, employees, shareholders and local communities. Under this system, a company's purpose is to create long-term value and not to maximize profits and enhance </a:t>
            </a:r>
            <a:r>
              <a:rPr lang="en-US" b="0" i="0" u="sng" dirty="0">
                <a:solidFill>
                  <a:srgbClr val="2C40D0"/>
                </a:solidFill>
                <a:effectLst/>
                <a:latin typeface="SourceSansPro"/>
                <a:hlinkClick r:id="rId3"/>
              </a:rPr>
              <a:t>shareholder value</a:t>
            </a:r>
            <a:r>
              <a:rPr lang="en-US" b="0" i="0" dirty="0">
                <a:solidFill>
                  <a:srgbClr val="111111"/>
                </a:solidFill>
                <a:effectLst/>
                <a:latin typeface="SourceSansPro"/>
              </a:rPr>
              <a:t> at the cost of other stakeholder groups.</a:t>
            </a:r>
          </a:p>
          <a:p>
            <a:pPr algn="l"/>
            <a:r>
              <a:rPr lang="en-US" b="0" i="0" dirty="0">
                <a:solidFill>
                  <a:srgbClr val="111111"/>
                </a:solidFill>
                <a:effectLst/>
                <a:latin typeface="SourceSansPro"/>
              </a:rPr>
              <a:t>Supporters of stakeholder capitalism believe that serving the interests of all stakeholders, as opposed to only shareholders, is essential to the long-term success and health of any business. Notably, they make the case for stakeholder capitalism being a sensible business decision in addition to being an ethical choice.</a:t>
            </a:r>
          </a:p>
          <a:p>
            <a:endParaRPr lang="en-US" dirty="0"/>
          </a:p>
        </p:txBody>
      </p:sp>
      <p:sp>
        <p:nvSpPr>
          <p:cNvPr id="4" name="Slide Number Placeholder 3"/>
          <p:cNvSpPr>
            <a:spLocks noGrp="1"/>
          </p:cNvSpPr>
          <p:nvPr>
            <p:ph type="sldNum" sz="quarter" idx="5"/>
          </p:nvPr>
        </p:nvSpPr>
        <p:spPr/>
        <p:txBody>
          <a:bodyPr/>
          <a:lstStyle/>
          <a:p>
            <a:fld id="{0F8442E7-1E35-4707-8504-AE37222ED57D}" type="slidenum">
              <a:rPr lang="en-US" smtClean="0"/>
              <a:t>15</a:t>
            </a:fld>
            <a:endParaRPr lang="en-US"/>
          </a:p>
        </p:txBody>
      </p:sp>
    </p:spTree>
    <p:extLst>
      <p:ext uri="{BB962C8B-B14F-4D97-AF65-F5344CB8AC3E}">
        <p14:creationId xmlns:p14="http://schemas.microsoft.com/office/powerpoint/2010/main" val="17578443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581190" y="3085764"/>
            <a:ext cx="10993550" cy="3338149"/>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1/25/2022</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
        <p:nvSpPr>
          <p:cNvPr id="11" name="Rectangle 1">
            <a:extLst>
              <a:ext uri="{FF2B5EF4-FFF2-40B4-BE49-F238E27FC236}">
                <a16:creationId xmlns:a16="http://schemas.microsoft.com/office/drawing/2014/main" id="{5688E5B1-4139-AD48-BA45-9CE6A55A1ED0}"/>
              </a:ext>
            </a:extLst>
          </p:cNvPr>
          <p:cNvSpPr/>
          <p:nvPr userDrawn="1"/>
        </p:nvSpPr>
        <p:spPr>
          <a:xfrm>
            <a:off x="109259" y="4564339"/>
            <a:ext cx="1016001" cy="381001"/>
          </a:xfrm>
          <a:prstGeom prst="rect">
            <a:avLst/>
          </a:prstGeom>
          <a:solidFill>
            <a:schemeClr val="accent1"/>
          </a:solidFill>
          <a:ln w="12700">
            <a:miter lim="400000"/>
          </a:ln>
        </p:spPr>
        <p:txBody>
          <a:bodyPr lIns="25400" tIns="25400" rIns="25400" bIns="25400" anchor="ctr"/>
          <a:lstStyle/>
          <a:p>
            <a:pPr algn="ctr" defTabSz="412750" hangingPunct="0">
              <a:defRPr sz="3200" spc="0">
                <a:solidFill>
                  <a:srgbClr val="FFFFFF"/>
                </a:solidFill>
                <a:latin typeface="Helvetica Light"/>
                <a:ea typeface="Helvetica Light"/>
                <a:cs typeface="Helvetica Light"/>
                <a:sym typeface="Helvetica Light"/>
              </a:defRPr>
            </a:pPr>
            <a:endParaRPr lang="en-US" sz="1600" kern="0" noProof="0" dirty="0">
              <a:solidFill>
                <a:srgbClr val="FFFFFF"/>
              </a:solidFill>
              <a:latin typeface="Helvetica Light"/>
              <a:sym typeface="Helvetica Light"/>
            </a:endParaRPr>
          </a:p>
        </p:txBody>
      </p:sp>
    </p:spTree>
    <p:extLst>
      <p:ext uri="{BB962C8B-B14F-4D97-AF65-F5344CB8AC3E}">
        <p14:creationId xmlns:p14="http://schemas.microsoft.com/office/powerpoint/2010/main" val="4208041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act U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1/25/2022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
        <p:nvSpPr>
          <p:cNvPr id="5" name="Rectangle 1">
            <a:extLst>
              <a:ext uri="{FF2B5EF4-FFF2-40B4-BE49-F238E27FC236}">
                <a16:creationId xmlns:a16="http://schemas.microsoft.com/office/drawing/2014/main" id="{360596E6-4DE9-A746-9D39-94401D2B4645}"/>
              </a:ext>
            </a:extLst>
          </p:cNvPr>
          <p:cNvSpPr/>
          <p:nvPr userDrawn="1"/>
        </p:nvSpPr>
        <p:spPr>
          <a:xfrm rot="16200000">
            <a:off x="3619401" y="2402840"/>
            <a:ext cx="1270001" cy="12701"/>
          </a:xfrm>
          <a:prstGeom prst="rect">
            <a:avLst/>
          </a:prstGeom>
          <a:solidFill>
            <a:srgbClr val="111111"/>
          </a:solidFill>
          <a:ln w="12700">
            <a:miter lim="400000"/>
          </a:ln>
        </p:spPr>
        <p:txBody>
          <a:bodyPr lIns="25400" tIns="25400" rIns="25400" bIns="25400" anchor="ctr"/>
          <a:lstStyle/>
          <a:p>
            <a:pPr algn="ctr">
              <a:defRPr sz="3200" spc="0">
                <a:solidFill>
                  <a:srgbClr val="000000"/>
                </a:solidFill>
                <a:latin typeface="Helvetica Light"/>
                <a:ea typeface="Helvetica Light"/>
                <a:cs typeface="Helvetica Light"/>
                <a:sym typeface="Helvetica Light"/>
              </a:defRPr>
            </a:pPr>
            <a:endParaRPr lang="en-US" sz="1600" noProof="0" dirty="0"/>
          </a:p>
        </p:txBody>
      </p:sp>
      <p:sp>
        <p:nvSpPr>
          <p:cNvPr id="14" name="Picture Placeholder 13">
            <a:extLst>
              <a:ext uri="{FF2B5EF4-FFF2-40B4-BE49-F238E27FC236}">
                <a16:creationId xmlns:a16="http://schemas.microsoft.com/office/drawing/2014/main" id="{14FCD294-AF1C-5E4C-A4DA-80CFCFA430D2}"/>
              </a:ext>
            </a:extLst>
          </p:cNvPr>
          <p:cNvSpPr>
            <a:spLocks noGrp="1"/>
          </p:cNvSpPr>
          <p:nvPr>
            <p:ph type="pic" sz="quarter" idx="13"/>
          </p:nvPr>
        </p:nvSpPr>
        <p:spPr>
          <a:xfrm>
            <a:off x="973138" y="917461"/>
            <a:ext cx="2205037" cy="4989627"/>
          </a:xfrm>
          <a:custGeom>
            <a:avLst/>
            <a:gdLst>
              <a:gd name="connsiteX0" fmla="*/ 0 w 2205037"/>
              <a:gd name="connsiteY0" fmla="*/ 0 h 4989627"/>
              <a:gd name="connsiteX1" fmla="*/ 2205037 w 2205037"/>
              <a:gd name="connsiteY1" fmla="*/ 0 h 4989627"/>
              <a:gd name="connsiteX2" fmla="*/ 2205037 w 2205037"/>
              <a:gd name="connsiteY2" fmla="*/ 4989627 h 4989627"/>
              <a:gd name="connsiteX3" fmla="*/ 0 w 2205037"/>
              <a:gd name="connsiteY3" fmla="*/ 4989627 h 4989627"/>
              <a:gd name="connsiteX4" fmla="*/ 0 w 2205037"/>
              <a:gd name="connsiteY4" fmla="*/ 4286290 h 4989627"/>
              <a:gd name="connsiteX5" fmla="*/ 809319 w 2205037"/>
              <a:gd name="connsiteY5" fmla="*/ 4286290 h 4989627"/>
              <a:gd name="connsiteX6" fmla="*/ 809319 w 2205037"/>
              <a:gd name="connsiteY6" fmla="*/ 3905289 h 4989627"/>
              <a:gd name="connsiteX7" fmla="*/ 0 w 2205037"/>
              <a:gd name="connsiteY7" fmla="*/ 3905289 h 4989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05037" h="4989627">
                <a:moveTo>
                  <a:pt x="0" y="0"/>
                </a:moveTo>
                <a:lnTo>
                  <a:pt x="2205037" y="0"/>
                </a:lnTo>
                <a:lnTo>
                  <a:pt x="2205037" y="4989627"/>
                </a:lnTo>
                <a:lnTo>
                  <a:pt x="0" y="4989627"/>
                </a:lnTo>
                <a:lnTo>
                  <a:pt x="0" y="4286290"/>
                </a:lnTo>
                <a:lnTo>
                  <a:pt x="809319" y="4286290"/>
                </a:lnTo>
                <a:lnTo>
                  <a:pt x="809319" y="3905289"/>
                </a:lnTo>
                <a:lnTo>
                  <a:pt x="0" y="3905289"/>
                </a:lnTo>
                <a:close/>
              </a:path>
            </a:pathLst>
          </a:custGeom>
          <a:solidFill>
            <a:schemeClr val="tx2"/>
          </a:solidFill>
        </p:spPr>
        <p:txBody>
          <a:bodyPr wrap="square">
            <a:noAutofit/>
          </a:bodyPr>
          <a:lstStyle/>
          <a:p>
            <a:r>
              <a:rPr lang="en-US"/>
              <a:t>Click icon to add picture</a:t>
            </a:r>
            <a:endParaRPr lang="en-US" dirty="0"/>
          </a:p>
        </p:txBody>
      </p:sp>
      <p:sp>
        <p:nvSpPr>
          <p:cNvPr id="15" name="Rectangle 1">
            <a:extLst>
              <a:ext uri="{FF2B5EF4-FFF2-40B4-BE49-F238E27FC236}">
                <a16:creationId xmlns:a16="http://schemas.microsoft.com/office/drawing/2014/main" id="{8EDF2123-85B2-F547-8D7A-F0273E1E9E85}"/>
              </a:ext>
            </a:extLst>
          </p:cNvPr>
          <p:cNvSpPr/>
          <p:nvPr userDrawn="1"/>
        </p:nvSpPr>
        <p:spPr>
          <a:xfrm>
            <a:off x="764089" y="4824593"/>
            <a:ext cx="1016001" cy="381001"/>
          </a:xfrm>
          <a:prstGeom prst="rect">
            <a:avLst/>
          </a:prstGeom>
          <a:solidFill>
            <a:schemeClr val="accent1"/>
          </a:solidFill>
          <a:ln w="12700">
            <a:miter lim="400000"/>
          </a:ln>
        </p:spPr>
        <p:txBody>
          <a:bodyPr lIns="25400" tIns="25400" rIns="25400" bIns="25400" anchor="ctr"/>
          <a:lstStyle/>
          <a:p>
            <a:pPr algn="ctr" defTabSz="412750" hangingPunct="0">
              <a:defRPr sz="3200" spc="0">
                <a:solidFill>
                  <a:srgbClr val="FFFFFF"/>
                </a:solidFill>
                <a:latin typeface="Helvetica Light"/>
                <a:ea typeface="Helvetica Light"/>
                <a:cs typeface="Helvetica Light"/>
                <a:sym typeface="Helvetica Light"/>
              </a:defRPr>
            </a:pPr>
            <a:endParaRPr lang="en-US" sz="1600" kern="0" noProof="0" dirty="0">
              <a:solidFill>
                <a:srgbClr val="FFFFFF"/>
              </a:solidFill>
              <a:latin typeface="Helvetica Light"/>
              <a:sym typeface="Helvetica Light"/>
            </a:endParaRPr>
          </a:p>
        </p:txBody>
      </p:sp>
      <p:sp>
        <p:nvSpPr>
          <p:cNvPr id="18" name="Title 1">
            <a:extLst>
              <a:ext uri="{FF2B5EF4-FFF2-40B4-BE49-F238E27FC236}">
                <a16:creationId xmlns:a16="http://schemas.microsoft.com/office/drawing/2014/main" id="{51DA15C9-6722-0B47-897A-7DC9AED35B7C}"/>
              </a:ext>
            </a:extLst>
          </p:cNvPr>
          <p:cNvSpPr>
            <a:spLocks noGrp="1"/>
          </p:cNvSpPr>
          <p:nvPr>
            <p:ph type="title" hasCustomPrompt="1"/>
          </p:nvPr>
        </p:nvSpPr>
        <p:spPr>
          <a:xfrm>
            <a:off x="4248051" y="2945525"/>
            <a:ext cx="2945494" cy="1613201"/>
          </a:xfrm>
        </p:spPr>
        <p:txBody>
          <a:bodyPr lIns="0" tIns="0" rIns="0" bIns="0" anchor="b">
            <a:normAutofit/>
          </a:bodyPr>
          <a:lstStyle>
            <a:lvl1pPr>
              <a:defRPr sz="3400"/>
            </a:lvl1pPr>
          </a:lstStyle>
          <a:p>
            <a:r>
              <a:rPr lang="en-US" dirty="0"/>
              <a:t>TITLE GOES HERE</a:t>
            </a:r>
          </a:p>
        </p:txBody>
      </p:sp>
      <p:sp>
        <p:nvSpPr>
          <p:cNvPr id="22" name="Content Placeholder 20">
            <a:extLst>
              <a:ext uri="{FF2B5EF4-FFF2-40B4-BE49-F238E27FC236}">
                <a16:creationId xmlns:a16="http://schemas.microsoft.com/office/drawing/2014/main" id="{5FFB748F-E999-9A4B-B9D8-B6E1C2AE0134}"/>
              </a:ext>
            </a:extLst>
          </p:cNvPr>
          <p:cNvSpPr>
            <a:spLocks noGrp="1"/>
          </p:cNvSpPr>
          <p:nvPr>
            <p:ph sz="quarter" idx="14"/>
          </p:nvPr>
        </p:nvSpPr>
        <p:spPr>
          <a:xfrm>
            <a:off x="7405688" y="2005013"/>
            <a:ext cx="4510087" cy="40274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65821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aller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1/25/2022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
        <p:nvSpPr>
          <p:cNvPr id="5" name="placeholder.jpg">
            <a:extLst>
              <a:ext uri="{FF2B5EF4-FFF2-40B4-BE49-F238E27FC236}">
                <a16:creationId xmlns:a16="http://schemas.microsoft.com/office/drawing/2014/main" id="{D447DA2F-5DA0-834C-9AFA-DC4F7B4ECCDC}"/>
              </a:ext>
            </a:extLst>
          </p:cNvPr>
          <p:cNvSpPr>
            <a:spLocks noGrp="1"/>
          </p:cNvSpPr>
          <p:nvPr>
            <p:ph type="pic" sz="quarter" idx="13"/>
          </p:nvPr>
        </p:nvSpPr>
        <p:spPr>
          <a:xfrm>
            <a:off x="10128308" y="717550"/>
            <a:ext cx="2063601" cy="4953001"/>
          </a:xfrm>
          <a:prstGeom prst="rect">
            <a:avLst/>
          </a:prstGeom>
          <a:solidFill>
            <a:schemeClr val="tx2"/>
          </a:solidFill>
        </p:spPr>
        <p:txBody>
          <a:bodyPr lIns="91439" tIns="45719" rIns="91439" bIns="45719">
            <a:noAutofit/>
          </a:bodyPr>
          <a:lstStyle/>
          <a:p>
            <a:r>
              <a:rPr lang="en-US" noProof="0"/>
              <a:t>Click icon to add picture</a:t>
            </a:r>
          </a:p>
        </p:txBody>
      </p:sp>
      <p:sp>
        <p:nvSpPr>
          <p:cNvPr id="10" name="Picture Placeholder 9">
            <a:extLst>
              <a:ext uri="{FF2B5EF4-FFF2-40B4-BE49-F238E27FC236}">
                <a16:creationId xmlns:a16="http://schemas.microsoft.com/office/drawing/2014/main" id="{0292654E-1088-3C42-A573-2CBF48FA3324}"/>
              </a:ext>
            </a:extLst>
          </p:cNvPr>
          <p:cNvSpPr>
            <a:spLocks noGrp="1"/>
          </p:cNvSpPr>
          <p:nvPr>
            <p:ph type="pic" sz="quarter" idx="14"/>
          </p:nvPr>
        </p:nvSpPr>
        <p:spPr>
          <a:xfrm>
            <a:off x="1274457" y="3168650"/>
            <a:ext cx="3367194" cy="3689350"/>
          </a:xfrm>
          <a:custGeom>
            <a:avLst/>
            <a:gdLst>
              <a:gd name="connsiteX0" fmla="*/ 0 w 3367194"/>
              <a:gd name="connsiteY0" fmla="*/ 0 h 3689350"/>
              <a:gd name="connsiteX1" fmla="*/ 3367194 w 3367194"/>
              <a:gd name="connsiteY1" fmla="*/ 0 h 3689350"/>
              <a:gd name="connsiteX2" fmla="*/ 3367194 w 3367194"/>
              <a:gd name="connsiteY2" fmla="*/ 3689350 h 3689350"/>
              <a:gd name="connsiteX3" fmla="*/ 0 w 3367194"/>
              <a:gd name="connsiteY3" fmla="*/ 3689350 h 3689350"/>
              <a:gd name="connsiteX4" fmla="*/ 0 w 3367194"/>
              <a:gd name="connsiteY4" fmla="*/ 2035101 h 3689350"/>
              <a:gd name="connsiteX5" fmla="*/ 508000 w 3367194"/>
              <a:gd name="connsiteY5" fmla="*/ 2035101 h 3689350"/>
              <a:gd name="connsiteX6" fmla="*/ 508000 w 3367194"/>
              <a:gd name="connsiteY6" fmla="*/ 1654100 h 3689350"/>
              <a:gd name="connsiteX7" fmla="*/ 0 w 3367194"/>
              <a:gd name="connsiteY7" fmla="*/ 1654100 h 368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67194" h="3689350">
                <a:moveTo>
                  <a:pt x="0" y="0"/>
                </a:moveTo>
                <a:lnTo>
                  <a:pt x="3367194" y="0"/>
                </a:lnTo>
                <a:lnTo>
                  <a:pt x="3367194" y="3689350"/>
                </a:lnTo>
                <a:lnTo>
                  <a:pt x="0" y="3689350"/>
                </a:lnTo>
                <a:lnTo>
                  <a:pt x="0" y="2035101"/>
                </a:lnTo>
                <a:lnTo>
                  <a:pt x="508000" y="2035101"/>
                </a:lnTo>
                <a:lnTo>
                  <a:pt x="508000" y="1654100"/>
                </a:lnTo>
                <a:lnTo>
                  <a:pt x="0" y="1654100"/>
                </a:lnTo>
                <a:close/>
              </a:path>
            </a:pathLst>
          </a:custGeom>
          <a:solidFill>
            <a:schemeClr val="tx2"/>
          </a:solidFill>
        </p:spPr>
        <p:txBody>
          <a:bodyPr wrap="square" lIns="91439" tIns="45719" rIns="91439" bIns="45719">
            <a:noAutofit/>
          </a:bodyPr>
          <a:lstStyle/>
          <a:p>
            <a:r>
              <a:rPr lang="en-US" noProof="0"/>
              <a:t>Click icon to add picture</a:t>
            </a:r>
          </a:p>
        </p:txBody>
      </p:sp>
      <p:sp>
        <p:nvSpPr>
          <p:cNvPr id="7" name="placeholder.jpg">
            <a:extLst>
              <a:ext uri="{FF2B5EF4-FFF2-40B4-BE49-F238E27FC236}">
                <a16:creationId xmlns:a16="http://schemas.microsoft.com/office/drawing/2014/main" id="{098C8554-580A-2442-9906-28A71B624A68}"/>
              </a:ext>
            </a:extLst>
          </p:cNvPr>
          <p:cNvSpPr>
            <a:spLocks noGrp="1"/>
          </p:cNvSpPr>
          <p:nvPr>
            <p:ph type="pic" sz="quarter" idx="15"/>
          </p:nvPr>
        </p:nvSpPr>
        <p:spPr>
          <a:xfrm>
            <a:off x="1274457" y="0"/>
            <a:ext cx="3367194" cy="2667000"/>
          </a:xfrm>
          <a:prstGeom prst="rect">
            <a:avLst/>
          </a:prstGeom>
          <a:solidFill>
            <a:schemeClr val="tx2"/>
          </a:solidFill>
        </p:spPr>
        <p:txBody>
          <a:bodyPr lIns="91439" tIns="45719" rIns="91439" bIns="45719">
            <a:noAutofit/>
          </a:bodyPr>
          <a:lstStyle/>
          <a:p>
            <a:r>
              <a:rPr lang="en-US" noProof="0"/>
              <a:t>Click icon to add picture</a:t>
            </a:r>
          </a:p>
        </p:txBody>
      </p:sp>
      <p:sp>
        <p:nvSpPr>
          <p:cNvPr id="11" name="Rectangle 1">
            <a:extLst>
              <a:ext uri="{FF2B5EF4-FFF2-40B4-BE49-F238E27FC236}">
                <a16:creationId xmlns:a16="http://schemas.microsoft.com/office/drawing/2014/main" id="{4DD41584-4B5C-2B41-B712-6810C565BC56}"/>
              </a:ext>
            </a:extLst>
          </p:cNvPr>
          <p:cNvSpPr/>
          <p:nvPr userDrawn="1"/>
        </p:nvSpPr>
        <p:spPr>
          <a:xfrm>
            <a:off x="766456" y="4822750"/>
            <a:ext cx="1016001" cy="381001"/>
          </a:xfrm>
          <a:prstGeom prst="rect">
            <a:avLst/>
          </a:prstGeom>
          <a:solidFill>
            <a:schemeClr val="accent1"/>
          </a:solidFill>
          <a:ln w="12700">
            <a:miter lim="400000"/>
          </a:ln>
        </p:spPr>
        <p:txBody>
          <a:bodyPr lIns="25400" tIns="25400" rIns="25400" bIns="25400" anchor="ctr"/>
          <a:lstStyle/>
          <a:p>
            <a:pPr algn="ctr" defTabSz="412750" hangingPunct="0">
              <a:defRPr sz="3200" spc="0">
                <a:solidFill>
                  <a:srgbClr val="FFFFFF"/>
                </a:solidFill>
                <a:latin typeface="Helvetica Light"/>
                <a:ea typeface="Helvetica Light"/>
                <a:cs typeface="Helvetica Light"/>
                <a:sym typeface="Helvetica Light"/>
              </a:defRPr>
            </a:pPr>
            <a:endParaRPr lang="en-US" sz="1600" kern="0" noProof="0" dirty="0">
              <a:solidFill>
                <a:srgbClr val="FFFFFF"/>
              </a:solidFill>
              <a:latin typeface="Helvetica Light"/>
              <a:sym typeface="Helvetica Light"/>
            </a:endParaRPr>
          </a:p>
        </p:txBody>
      </p:sp>
      <p:sp>
        <p:nvSpPr>
          <p:cNvPr id="12" name="Rectangle 1">
            <a:extLst>
              <a:ext uri="{FF2B5EF4-FFF2-40B4-BE49-F238E27FC236}">
                <a16:creationId xmlns:a16="http://schemas.microsoft.com/office/drawing/2014/main" id="{BCFE255A-D792-824C-B7BD-0F53CCBE9393}"/>
              </a:ext>
            </a:extLst>
          </p:cNvPr>
          <p:cNvSpPr/>
          <p:nvPr userDrawn="1"/>
        </p:nvSpPr>
        <p:spPr>
          <a:xfrm>
            <a:off x="9493307" y="2901950"/>
            <a:ext cx="1270001" cy="12700"/>
          </a:xfrm>
          <a:prstGeom prst="rect">
            <a:avLst/>
          </a:prstGeom>
          <a:solidFill>
            <a:srgbClr val="24282B"/>
          </a:solidFill>
          <a:ln w="12700">
            <a:miter lim="400000"/>
          </a:ln>
        </p:spPr>
        <p:txBody>
          <a:bodyPr lIns="25400" tIns="25400" rIns="25400" bIns="25400" anchor="ctr"/>
          <a:lstStyle/>
          <a:p>
            <a:pPr algn="ctr">
              <a:defRPr sz="3200" spc="0">
                <a:solidFill>
                  <a:srgbClr val="0433FF"/>
                </a:solidFill>
                <a:latin typeface="Helvetica Light"/>
                <a:ea typeface="Helvetica Light"/>
                <a:cs typeface="Helvetica Light"/>
                <a:sym typeface="Helvetica Light"/>
              </a:defRPr>
            </a:pPr>
            <a:endParaRPr lang="en-US" sz="1600" noProof="0" dirty="0"/>
          </a:p>
        </p:txBody>
      </p:sp>
      <p:sp>
        <p:nvSpPr>
          <p:cNvPr id="13" name="Rectangle 1">
            <a:extLst>
              <a:ext uri="{FF2B5EF4-FFF2-40B4-BE49-F238E27FC236}">
                <a16:creationId xmlns:a16="http://schemas.microsoft.com/office/drawing/2014/main" id="{C5F7BCC5-255A-E040-9CB6-55FC42CEBF16}"/>
              </a:ext>
            </a:extLst>
          </p:cNvPr>
          <p:cNvSpPr/>
          <p:nvPr userDrawn="1"/>
        </p:nvSpPr>
        <p:spPr>
          <a:xfrm rot="16200000">
            <a:off x="3519629" y="2273300"/>
            <a:ext cx="1270001" cy="12700"/>
          </a:xfrm>
          <a:prstGeom prst="rect">
            <a:avLst/>
          </a:prstGeom>
          <a:solidFill>
            <a:srgbClr val="24282B"/>
          </a:solidFill>
          <a:ln w="12700">
            <a:miter lim="400000"/>
          </a:ln>
        </p:spPr>
        <p:txBody>
          <a:bodyPr lIns="25400" tIns="25400" rIns="25400" bIns="25400" anchor="ctr"/>
          <a:lstStyle/>
          <a:p>
            <a:pPr algn="ctr">
              <a:defRPr sz="3200" spc="0">
                <a:solidFill>
                  <a:srgbClr val="0433FF"/>
                </a:solidFill>
                <a:latin typeface="Helvetica Light"/>
                <a:ea typeface="Helvetica Light"/>
                <a:cs typeface="Helvetica Light"/>
                <a:sym typeface="Helvetica Light"/>
              </a:defRPr>
            </a:pPr>
            <a:endParaRPr lang="en-US" sz="1600" noProof="0" dirty="0"/>
          </a:p>
        </p:txBody>
      </p:sp>
      <p:sp>
        <p:nvSpPr>
          <p:cNvPr id="16" name="Title 1">
            <a:extLst>
              <a:ext uri="{FF2B5EF4-FFF2-40B4-BE49-F238E27FC236}">
                <a16:creationId xmlns:a16="http://schemas.microsoft.com/office/drawing/2014/main" id="{A015DDBE-BC7A-D046-BEA1-79A44722B1F7}"/>
              </a:ext>
            </a:extLst>
          </p:cNvPr>
          <p:cNvSpPr>
            <a:spLocks noGrp="1"/>
          </p:cNvSpPr>
          <p:nvPr>
            <p:ph type="title" hasCustomPrompt="1"/>
          </p:nvPr>
        </p:nvSpPr>
        <p:spPr>
          <a:xfrm>
            <a:off x="6152484" y="3486000"/>
            <a:ext cx="3658324" cy="1613201"/>
          </a:xfrm>
        </p:spPr>
        <p:txBody>
          <a:bodyPr lIns="0" tIns="0" rIns="0" bIns="0" anchor="ctr">
            <a:normAutofit/>
          </a:bodyPr>
          <a:lstStyle>
            <a:lvl1pPr>
              <a:defRPr sz="3400"/>
            </a:lvl1pPr>
          </a:lstStyle>
          <a:p>
            <a:r>
              <a:rPr lang="en-US" dirty="0"/>
              <a:t>TITLE GOES HERE</a:t>
            </a:r>
          </a:p>
        </p:txBody>
      </p:sp>
    </p:spTree>
    <p:extLst>
      <p:ext uri="{BB962C8B-B14F-4D97-AF65-F5344CB8AC3E}">
        <p14:creationId xmlns:p14="http://schemas.microsoft.com/office/powerpoint/2010/main" val="2926791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1/25/2022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
        <p:nvSpPr>
          <p:cNvPr id="5" name="Rectangle 1">
            <a:extLst>
              <a:ext uri="{FF2B5EF4-FFF2-40B4-BE49-F238E27FC236}">
                <a16:creationId xmlns:a16="http://schemas.microsoft.com/office/drawing/2014/main" id="{D6BDBD8F-0811-E743-8D29-95FBA6111DCA}"/>
              </a:ext>
            </a:extLst>
          </p:cNvPr>
          <p:cNvSpPr/>
          <p:nvPr userDrawn="1"/>
        </p:nvSpPr>
        <p:spPr>
          <a:xfrm>
            <a:off x="5216208" y="-1"/>
            <a:ext cx="6975793" cy="6858001"/>
          </a:xfrm>
          <a:prstGeom prst="rect">
            <a:avLst/>
          </a:prstGeom>
          <a:solidFill>
            <a:schemeClr val="tx2"/>
          </a:solidFill>
          <a:ln w="12700">
            <a:miter lim="400000"/>
          </a:ln>
        </p:spPr>
        <p:txBody>
          <a:bodyPr lIns="25400" tIns="25400" rIns="25400" bIns="25400" anchor="ctr"/>
          <a:lstStyle/>
          <a:p>
            <a:pPr algn="ctr">
              <a:defRPr sz="3200" spc="0">
                <a:solidFill>
                  <a:srgbClr val="FFFFFF"/>
                </a:solidFill>
                <a:latin typeface="Helvetica Light"/>
                <a:ea typeface="Helvetica Light"/>
                <a:cs typeface="Helvetica Light"/>
                <a:sym typeface="Helvetica Light"/>
              </a:defRPr>
            </a:pPr>
            <a:endParaRPr lang="en-US" sz="1600" noProof="0"/>
          </a:p>
        </p:txBody>
      </p:sp>
      <p:sp>
        <p:nvSpPr>
          <p:cNvPr id="6" name="Rectangle 1">
            <a:extLst>
              <a:ext uri="{FF2B5EF4-FFF2-40B4-BE49-F238E27FC236}">
                <a16:creationId xmlns:a16="http://schemas.microsoft.com/office/drawing/2014/main" id="{5D8F780B-398B-314B-87F1-35307B42F72E}"/>
              </a:ext>
            </a:extLst>
          </p:cNvPr>
          <p:cNvSpPr/>
          <p:nvPr userDrawn="1"/>
        </p:nvSpPr>
        <p:spPr>
          <a:xfrm rot="16200000">
            <a:off x="797983" y="2940050"/>
            <a:ext cx="1270001" cy="12700"/>
          </a:xfrm>
          <a:prstGeom prst="rect">
            <a:avLst/>
          </a:prstGeom>
          <a:solidFill>
            <a:srgbClr val="24282B"/>
          </a:solidFill>
          <a:ln w="12700">
            <a:miter lim="400000"/>
          </a:ln>
        </p:spPr>
        <p:txBody>
          <a:bodyPr lIns="25400" tIns="25400" rIns="25400" bIns="25400" anchor="ctr"/>
          <a:lstStyle/>
          <a:p>
            <a:pPr algn="ctr">
              <a:defRPr sz="3200" spc="0">
                <a:solidFill>
                  <a:srgbClr val="0433FF"/>
                </a:solidFill>
                <a:latin typeface="Helvetica Light"/>
                <a:ea typeface="Helvetica Light"/>
                <a:cs typeface="Helvetica Light"/>
                <a:sym typeface="Helvetica Light"/>
              </a:defRPr>
            </a:pPr>
            <a:endParaRPr lang="en-US" sz="1600" noProof="0"/>
          </a:p>
        </p:txBody>
      </p:sp>
      <p:sp>
        <p:nvSpPr>
          <p:cNvPr id="8" name="Rectangle 1">
            <a:extLst>
              <a:ext uri="{FF2B5EF4-FFF2-40B4-BE49-F238E27FC236}">
                <a16:creationId xmlns:a16="http://schemas.microsoft.com/office/drawing/2014/main" id="{D1EE7A36-F988-7C4A-A854-1D7E6E70D021}"/>
              </a:ext>
            </a:extLst>
          </p:cNvPr>
          <p:cNvSpPr/>
          <p:nvPr userDrawn="1"/>
        </p:nvSpPr>
        <p:spPr>
          <a:xfrm>
            <a:off x="4673599" y="604043"/>
            <a:ext cx="1016001" cy="381001"/>
          </a:xfrm>
          <a:prstGeom prst="rect">
            <a:avLst/>
          </a:prstGeom>
          <a:solidFill>
            <a:schemeClr val="accent1"/>
          </a:solidFill>
          <a:ln w="12700">
            <a:miter lim="400000"/>
          </a:ln>
        </p:spPr>
        <p:txBody>
          <a:bodyPr lIns="25400" tIns="25400" rIns="25400" bIns="25400" anchor="ctr"/>
          <a:lstStyle/>
          <a:p>
            <a:pPr algn="ctr" defTabSz="412750" hangingPunct="0">
              <a:defRPr sz="3200" spc="0">
                <a:solidFill>
                  <a:srgbClr val="FFFFFF"/>
                </a:solidFill>
                <a:latin typeface="Helvetica Light"/>
                <a:ea typeface="Helvetica Light"/>
                <a:cs typeface="Helvetica Light"/>
                <a:sym typeface="Helvetica Light"/>
              </a:defRPr>
            </a:pPr>
            <a:endParaRPr lang="en-US" sz="1600" kern="0" noProof="0">
              <a:solidFill>
                <a:srgbClr val="FFFFFF"/>
              </a:solidFill>
              <a:latin typeface="Helvetica Light"/>
              <a:sym typeface="Helvetica Light"/>
            </a:endParaRPr>
          </a:p>
        </p:txBody>
      </p:sp>
      <p:sp>
        <p:nvSpPr>
          <p:cNvPr id="9" name="Title 1">
            <a:extLst>
              <a:ext uri="{FF2B5EF4-FFF2-40B4-BE49-F238E27FC236}">
                <a16:creationId xmlns:a16="http://schemas.microsoft.com/office/drawing/2014/main" id="{979BAFF7-5B8A-F446-87E9-6B4851CCF1C0}"/>
              </a:ext>
            </a:extLst>
          </p:cNvPr>
          <p:cNvSpPr>
            <a:spLocks noGrp="1"/>
          </p:cNvSpPr>
          <p:nvPr>
            <p:ph type="title" hasCustomPrompt="1"/>
          </p:nvPr>
        </p:nvSpPr>
        <p:spPr>
          <a:xfrm>
            <a:off x="1426632" y="4035869"/>
            <a:ext cx="3658324" cy="1613201"/>
          </a:xfrm>
        </p:spPr>
        <p:txBody>
          <a:bodyPr lIns="0" tIns="0" rIns="0" bIns="0" anchor="b">
            <a:normAutofit/>
          </a:bodyPr>
          <a:lstStyle>
            <a:lvl1pPr>
              <a:defRPr sz="3400"/>
            </a:lvl1pPr>
          </a:lstStyle>
          <a:p>
            <a:r>
              <a:rPr lang="en-US" dirty="0"/>
              <a:t>TITLE GOES HERE</a:t>
            </a:r>
          </a:p>
        </p:txBody>
      </p:sp>
      <p:sp>
        <p:nvSpPr>
          <p:cNvPr id="11" name="Content Placeholder 10">
            <a:extLst>
              <a:ext uri="{FF2B5EF4-FFF2-40B4-BE49-F238E27FC236}">
                <a16:creationId xmlns:a16="http://schemas.microsoft.com/office/drawing/2014/main" id="{95663095-8E7E-6049-8528-84CCDFA93AF6}"/>
              </a:ext>
            </a:extLst>
          </p:cNvPr>
          <p:cNvSpPr>
            <a:spLocks noGrp="1"/>
          </p:cNvSpPr>
          <p:nvPr>
            <p:ph sz="quarter" idx="13"/>
          </p:nvPr>
        </p:nvSpPr>
        <p:spPr>
          <a:xfrm>
            <a:off x="6016689" y="878177"/>
            <a:ext cx="5341775" cy="5251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804942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sp>
        <p:nvSpPr>
          <p:cNvPr id="10" name="Rectangle 1">
            <a:extLst>
              <a:ext uri="{FF2B5EF4-FFF2-40B4-BE49-F238E27FC236}">
                <a16:creationId xmlns:a16="http://schemas.microsoft.com/office/drawing/2014/main" id="{9E887ACE-210F-4A8A-A033-E24FD239D1BB}"/>
              </a:ext>
            </a:extLst>
          </p:cNvPr>
          <p:cNvSpPr/>
          <p:nvPr userDrawn="1"/>
        </p:nvSpPr>
        <p:spPr>
          <a:xfrm>
            <a:off x="0" y="-1"/>
            <a:ext cx="6975793" cy="6858001"/>
          </a:xfrm>
          <a:prstGeom prst="rect">
            <a:avLst/>
          </a:prstGeom>
          <a:solidFill>
            <a:schemeClr val="tx2"/>
          </a:solidFill>
          <a:ln w="12700">
            <a:miter lim="400000"/>
          </a:ln>
        </p:spPr>
        <p:txBody>
          <a:bodyPr lIns="25400" tIns="25400" rIns="25400" bIns="25400" anchor="ctr"/>
          <a:lstStyle/>
          <a:p>
            <a:pPr algn="ctr">
              <a:defRPr sz="3200" spc="0">
                <a:solidFill>
                  <a:srgbClr val="FFFFFF"/>
                </a:solidFill>
                <a:latin typeface="Helvetica Light"/>
                <a:ea typeface="Helvetica Light"/>
                <a:cs typeface="Helvetica Light"/>
                <a:sym typeface="Helvetica Light"/>
              </a:defRPr>
            </a:pPr>
            <a:endParaRPr lang="en-US" sz="1600" noProof="0"/>
          </a:p>
        </p:txBody>
      </p:sp>
      <p:sp>
        <p:nvSpPr>
          <p:cNvPr id="11" name="Content Placeholder 10">
            <a:extLst>
              <a:ext uri="{FF2B5EF4-FFF2-40B4-BE49-F238E27FC236}">
                <a16:creationId xmlns:a16="http://schemas.microsoft.com/office/drawing/2014/main" id="{95663095-8E7E-6049-8528-84CCDFA93AF6}"/>
              </a:ext>
            </a:extLst>
          </p:cNvPr>
          <p:cNvSpPr>
            <a:spLocks noGrp="1"/>
          </p:cNvSpPr>
          <p:nvPr>
            <p:ph sz="quarter" idx="13"/>
          </p:nvPr>
        </p:nvSpPr>
        <p:spPr>
          <a:xfrm>
            <a:off x="754225" y="878177"/>
            <a:ext cx="5341775" cy="5251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4EDE50D6-574B-40AF-946F-D52A04ADE379}" type="datetime1">
              <a:rPr lang="en-US" smtClean="0"/>
              <a:t>1/25/2022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
        <p:nvSpPr>
          <p:cNvPr id="6" name="Rectangle 1">
            <a:extLst>
              <a:ext uri="{FF2B5EF4-FFF2-40B4-BE49-F238E27FC236}">
                <a16:creationId xmlns:a16="http://schemas.microsoft.com/office/drawing/2014/main" id="{5D8F780B-398B-314B-87F1-35307B42F72E}"/>
              </a:ext>
            </a:extLst>
          </p:cNvPr>
          <p:cNvSpPr/>
          <p:nvPr userDrawn="1"/>
        </p:nvSpPr>
        <p:spPr>
          <a:xfrm rot="16200000">
            <a:off x="7326450" y="2940050"/>
            <a:ext cx="1270001" cy="12700"/>
          </a:xfrm>
          <a:prstGeom prst="rect">
            <a:avLst/>
          </a:prstGeom>
          <a:solidFill>
            <a:srgbClr val="24282B"/>
          </a:solidFill>
          <a:ln w="12700">
            <a:miter lim="400000"/>
          </a:ln>
        </p:spPr>
        <p:txBody>
          <a:bodyPr lIns="25400" tIns="25400" rIns="25400" bIns="25400" anchor="ctr"/>
          <a:lstStyle/>
          <a:p>
            <a:pPr algn="ctr">
              <a:defRPr sz="3200" spc="0">
                <a:solidFill>
                  <a:srgbClr val="0433FF"/>
                </a:solidFill>
                <a:latin typeface="Helvetica Light"/>
                <a:ea typeface="Helvetica Light"/>
                <a:cs typeface="Helvetica Light"/>
                <a:sym typeface="Helvetica Light"/>
              </a:defRPr>
            </a:pPr>
            <a:endParaRPr lang="en-US" sz="1600" noProof="0"/>
          </a:p>
        </p:txBody>
      </p:sp>
      <p:sp>
        <p:nvSpPr>
          <p:cNvPr id="8" name="Rectangle 1">
            <a:extLst>
              <a:ext uri="{FF2B5EF4-FFF2-40B4-BE49-F238E27FC236}">
                <a16:creationId xmlns:a16="http://schemas.microsoft.com/office/drawing/2014/main" id="{D1EE7A36-F988-7C4A-A854-1D7E6E70D021}"/>
              </a:ext>
            </a:extLst>
          </p:cNvPr>
          <p:cNvSpPr/>
          <p:nvPr userDrawn="1"/>
        </p:nvSpPr>
        <p:spPr>
          <a:xfrm>
            <a:off x="6482401" y="604043"/>
            <a:ext cx="1016001" cy="381001"/>
          </a:xfrm>
          <a:prstGeom prst="rect">
            <a:avLst/>
          </a:prstGeom>
          <a:solidFill>
            <a:schemeClr val="accent1"/>
          </a:solidFill>
          <a:ln w="12700">
            <a:miter lim="400000"/>
          </a:ln>
        </p:spPr>
        <p:txBody>
          <a:bodyPr lIns="25400" tIns="25400" rIns="25400" bIns="25400" anchor="ctr"/>
          <a:lstStyle/>
          <a:p>
            <a:pPr algn="ctr" defTabSz="412750" hangingPunct="0">
              <a:defRPr sz="3200" spc="0">
                <a:solidFill>
                  <a:srgbClr val="FFFFFF"/>
                </a:solidFill>
                <a:latin typeface="Helvetica Light"/>
                <a:ea typeface="Helvetica Light"/>
                <a:cs typeface="Helvetica Light"/>
                <a:sym typeface="Helvetica Light"/>
              </a:defRPr>
            </a:pPr>
            <a:endParaRPr lang="en-US" sz="1600" kern="0" noProof="0">
              <a:solidFill>
                <a:srgbClr val="FFFFFF"/>
              </a:solidFill>
              <a:latin typeface="Helvetica Light"/>
              <a:sym typeface="Helvetica Light"/>
            </a:endParaRPr>
          </a:p>
        </p:txBody>
      </p:sp>
      <p:sp>
        <p:nvSpPr>
          <p:cNvPr id="9" name="Title 1">
            <a:extLst>
              <a:ext uri="{FF2B5EF4-FFF2-40B4-BE49-F238E27FC236}">
                <a16:creationId xmlns:a16="http://schemas.microsoft.com/office/drawing/2014/main" id="{979BAFF7-5B8A-F446-87E9-6B4851CCF1C0}"/>
              </a:ext>
            </a:extLst>
          </p:cNvPr>
          <p:cNvSpPr>
            <a:spLocks noGrp="1"/>
          </p:cNvSpPr>
          <p:nvPr>
            <p:ph type="title" hasCustomPrompt="1"/>
          </p:nvPr>
        </p:nvSpPr>
        <p:spPr>
          <a:xfrm>
            <a:off x="7955099" y="4035869"/>
            <a:ext cx="3658324" cy="1613201"/>
          </a:xfrm>
        </p:spPr>
        <p:txBody>
          <a:bodyPr lIns="0" tIns="0" rIns="0" bIns="0" anchor="b">
            <a:normAutofit/>
          </a:bodyPr>
          <a:lstStyle>
            <a:lvl1pPr>
              <a:defRPr sz="3400"/>
            </a:lvl1pPr>
          </a:lstStyle>
          <a:p>
            <a:r>
              <a:rPr lang="en-US" dirty="0"/>
              <a:t>TITLE GOES HERE</a:t>
            </a:r>
          </a:p>
        </p:txBody>
      </p:sp>
    </p:spTree>
    <p:extLst>
      <p:ext uri="{BB962C8B-B14F-4D97-AF65-F5344CB8AC3E}">
        <p14:creationId xmlns:p14="http://schemas.microsoft.com/office/powerpoint/2010/main" val="25180098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noProof="0" smtClean="0"/>
              <a:t>1/25/2022</a:t>
            </a:fld>
            <a:endParaRPr lang="en-US" noProof="0"/>
          </a:p>
        </p:txBody>
      </p:sp>
      <p:sp>
        <p:nvSpPr>
          <p:cNvPr id="3" name="Footer Placeholder 2"/>
          <p:cNvSpPr>
            <a:spLocks noGrp="1"/>
          </p:cNvSpPr>
          <p:nvPr>
            <p:ph type="ftr" sz="quarter" idx="11"/>
          </p:nvPr>
        </p:nvSpPr>
        <p:spPr/>
        <p:txBody>
          <a:bodyPr/>
          <a:lstStyle/>
          <a:p>
            <a:endParaRPr lang="en-US" noProof="0"/>
          </a:p>
        </p:txBody>
      </p:sp>
      <p:sp>
        <p:nvSpPr>
          <p:cNvPr id="4" name="Slide Number Placeholder 3"/>
          <p:cNvSpPr>
            <a:spLocks noGrp="1"/>
          </p:cNvSpPr>
          <p:nvPr>
            <p:ph type="sldNum" sz="quarter" idx="12"/>
          </p:nvPr>
        </p:nvSpPr>
        <p:spPr/>
        <p:txBody>
          <a:bodyPr/>
          <a:lstStyle/>
          <a:p>
            <a:fld id="{3A98EE3D-8CD1-4C3F-BD1C-C98C9596463C}" type="slidenum">
              <a:rPr lang="en-US" noProof="0" smtClean="0"/>
              <a:t>‹#›</a:t>
            </a:fld>
            <a:endParaRPr lang="en-US" noProof="0"/>
          </a:p>
        </p:txBody>
      </p:sp>
      <p:sp>
        <p:nvSpPr>
          <p:cNvPr id="5" name="Rectangle 1">
            <a:extLst>
              <a:ext uri="{FF2B5EF4-FFF2-40B4-BE49-F238E27FC236}">
                <a16:creationId xmlns:a16="http://schemas.microsoft.com/office/drawing/2014/main" id="{B5C4D9A4-C8E3-4644-9D63-86142FA59A02}"/>
              </a:ext>
            </a:extLst>
          </p:cNvPr>
          <p:cNvSpPr/>
          <p:nvPr userDrawn="1"/>
        </p:nvSpPr>
        <p:spPr>
          <a:xfrm>
            <a:off x="952500" y="952500"/>
            <a:ext cx="10287000" cy="4953000"/>
          </a:xfrm>
          <a:prstGeom prst="rect">
            <a:avLst/>
          </a:prstGeom>
          <a:solidFill>
            <a:schemeClr val="tx2"/>
          </a:solidFill>
          <a:ln w="12700">
            <a:miter lim="400000"/>
          </a:ln>
        </p:spPr>
        <p:txBody>
          <a:bodyPr lIns="25400" tIns="25400" rIns="25400" bIns="25400" anchor="ctr"/>
          <a:lstStyle/>
          <a:p>
            <a:pPr algn="ctr" defTabSz="412750" hangingPunct="0">
              <a:defRPr sz="3200" spc="0">
                <a:solidFill>
                  <a:srgbClr val="FFFFFF"/>
                </a:solidFill>
                <a:latin typeface="Helvetica Light"/>
                <a:ea typeface="Helvetica Light"/>
                <a:cs typeface="Helvetica Light"/>
                <a:sym typeface="Helvetica Light"/>
              </a:defRPr>
            </a:pPr>
            <a:endParaRPr lang="en-US" sz="1600" kern="0" noProof="0">
              <a:solidFill>
                <a:srgbClr val="FFFFFF"/>
              </a:solidFill>
              <a:latin typeface="Helvetica Light"/>
              <a:sym typeface="Helvetica Light"/>
            </a:endParaRPr>
          </a:p>
        </p:txBody>
      </p:sp>
      <p:sp>
        <p:nvSpPr>
          <p:cNvPr id="6" name="Rectangle 1">
            <a:extLst>
              <a:ext uri="{FF2B5EF4-FFF2-40B4-BE49-F238E27FC236}">
                <a16:creationId xmlns:a16="http://schemas.microsoft.com/office/drawing/2014/main" id="{7047AEE3-4D24-FE4F-BC8C-1050F33A970F}"/>
              </a:ext>
            </a:extLst>
          </p:cNvPr>
          <p:cNvSpPr/>
          <p:nvPr userDrawn="1"/>
        </p:nvSpPr>
        <p:spPr>
          <a:xfrm rot="16200000">
            <a:off x="5454650" y="1104900"/>
            <a:ext cx="1270000" cy="12700"/>
          </a:xfrm>
          <a:prstGeom prst="rect">
            <a:avLst/>
          </a:prstGeom>
          <a:solidFill>
            <a:srgbClr val="24282B"/>
          </a:solidFill>
          <a:ln w="12700">
            <a:miter lim="400000"/>
          </a:ln>
        </p:spPr>
        <p:txBody>
          <a:bodyPr lIns="25400" tIns="25400" rIns="25400" bIns="25400" anchor="ctr"/>
          <a:lstStyle/>
          <a:p>
            <a:pPr algn="ctr" defTabSz="412750" hangingPunct="0">
              <a:defRPr sz="3200" spc="0">
                <a:solidFill>
                  <a:srgbClr val="0433FF"/>
                </a:solidFill>
                <a:latin typeface="Helvetica Light"/>
                <a:ea typeface="Helvetica Light"/>
                <a:cs typeface="Helvetica Light"/>
                <a:sym typeface="Helvetica Light"/>
              </a:defRPr>
            </a:pPr>
            <a:endParaRPr lang="en-US" sz="1600" kern="0" noProof="0" dirty="0">
              <a:solidFill>
                <a:srgbClr val="0433FF"/>
              </a:solidFill>
              <a:latin typeface="Helvetica Light"/>
              <a:sym typeface="Helvetica Light"/>
            </a:endParaRPr>
          </a:p>
        </p:txBody>
      </p:sp>
      <p:sp>
        <p:nvSpPr>
          <p:cNvPr id="7" name="Rectangle 1">
            <a:extLst>
              <a:ext uri="{FF2B5EF4-FFF2-40B4-BE49-F238E27FC236}">
                <a16:creationId xmlns:a16="http://schemas.microsoft.com/office/drawing/2014/main" id="{2B45386C-7F1B-4D47-959C-DE1A73B407E7}"/>
              </a:ext>
            </a:extLst>
          </p:cNvPr>
          <p:cNvSpPr/>
          <p:nvPr userDrawn="1"/>
        </p:nvSpPr>
        <p:spPr>
          <a:xfrm>
            <a:off x="431799" y="1365249"/>
            <a:ext cx="1016001" cy="381001"/>
          </a:xfrm>
          <a:prstGeom prst="rect">
            <a:avLst/>
          </a:prstGeom>
          <a:solidFill>
            <a:schemeClr val="accent1"/>
          </a:solidFill>
          <a:ln w="12700">
            <a:miter lim="400000"/>
          </a:ln>
        </p:spPr>
        <p:txBody>
          <a:bodyPr lIns="25400" tIns="25400" rIns="25400" bIns="25400" anchor="ctr"/>
          <a:lstStyle/>
          <a:p>
            <a:pPr algn="ctr" defTabSz="412750" hangingPunct="0">
              <a:defRPr sz="3200" spc="0">
                <a:solidFill>
                  <a:srgbClr val="FFFFFF"/>
                </a:solidFill>
                <a:latin typeface="Helvetica Light"/>
                <a:ea typeface="Helvetica Light"/>
                <a:cs typeface="Helvetica Light"/>
                <a:sym typeface="Helvetica Light"/>
              </a:defRPr>
            </a:pPr>
            <a:endParaRPr lang="en-US" sz="1600" kern="0" noProof="0">
              <a:solidFill>
                <a:srgbClr val="FFFFFF"/>
              </a:solidFill>
              <a:latin typeface="Helvetica Light"/>
              <a:sym typeface="Helvetica Light"/>
            </a:endParaRPr>
          </a:p>
        </p:txBody>
      </p:sp>
      <p:sp>
        <p:nvSpPr>
          <p:cNvPr id="8" name="Rectangle 1">
            <a:extLst>
              <a:ext uri="{FF2B5EF4-FFF2-40B4-BE49-F238E27FC236}">
                <a16:creationId xmlns:a16="http://schemas.microsoft.com/office/drawing/2014/main" id="{FB1C5AC5-B8E6-EC4F-8CB9-43E091C422EF}"/>
              </a:ext>
            </a:extLst>
          </p:cNvPr>
          <p:cNvSpPr/>
          <p:nvPr userDrawn="1"/>
        </p:nvSpPr>
        <p:spPr>
          <a:xfrm>
            <a:off x="10731499" y="5065379"/>
            <a:ext cx="1016001" cy="381001"/>
          </a:xfrm>
          <a:prstGeom prst="rect">
            <a:avLst/>
          </a:prstGeom>
          <a:solidFill>
            <a:schemeClr val="accent1"/>
          </a:solidFill>
          <a:ln w="12700">
            <a:miter lim="400000"/>
          </a:ln>
        </p:spPr>
        <p:txBody>
          <a:bodyPr lIns="25400" tIns="25400" rIns="25400" bIns="25400" anchor="ctr"/>
          <a:lstStyle/>
          <a:p>
            <a:pPr algn="ctr" defTabSz="412750" hangingPunct="0">
              <a:defRPr sz="3200" spc="0">
                <a:solidFill>
                  <a:srgbClr val="FFFFFF"/>
                </a:solidFill>
                <a:latin typeface="Helvetica Light"/>
                <a:ea typeface="Helvetica Light"/>
                <a:cs typeface="Helvetica Light"/>
                <a:sym typeface="Helvetica Light"/>
              </a:defRPr>
            </a:pPr>
            <a:endParaRPr lang="en-US" sz="1600" kern="0" noProof="0">
              <a:solidFill>
                <a:srgbClr val="FFFFFF"/>
              </a:solidFill>
              <a:latin typeface="Helvetica Light"/>
              <a:sym typeface="Helvetica Light"/>
            </a:endParaRPr>
          </a:p>
        </p:txBody>
      </p:sp>
      <p:sp>
        <p:nvSpPr>
          <p:cNvPr id="11" name="Title 1">
            <a:extLst>
              <a:ext uri="{FF2B5EF4-FFF2-40B4-BE49-F238E27FC236}">
                <a16:creationId xmlns:a16="http://schemas.microsoft.com/office/drawing/2014/main" id="{33ACFFFD-2D44-B943-8B58-CC9B7641E79D}"/>
              </a:ext>
            </a:extLst>
          </p:cNvPr>
          <p:cNvSpPr>
            <a:spLocks noGrp="1"/>
          </p:cNvSpPr>
          <p:nvPr>
            <p:ph type="title" hasCustomPrompt="1"/>
          </p:nvPr>
        </p:nvSpPr>
        <p:spPr>
          <a:xfrm>
            <a:off x="1443567" y="3019274"/>
            <a:ext cx="9304867" cy="1613201"/>
          </a:xfrm>
        </p:spPr>
        <p:txBody>
          <a:bodyPr lIns="0" tIns="0" rIns="0" bIns="0" anchor="ctr">
            <a:normAutofit/>
          </a:bodyPr>
          <a:lstStyle>
            <a:lvl1pPr algn="ctr">
              <a:defRPr sz="3400">
                <a:solidFill>
                  <a:schemeClr val="bg1"/>
                </a:solidFill>
              </a:defRPr>
            </a:lvl1pPr>
          </a:lstStyle>
          <a:p>
            <a:r>
              <a:rPr lang="en-US" noProof="0"/>
              <a:t>TITLE GOES HERE</a:t>
            </a:r>
          </a:p>
        </p:txBody>
      </p:sp>
      <p:sp>
        <p:nvSpPr>
          <p:cNvPr id="13" name="Content Placeholder 13">
            <a:extLst>
              <a:ext uri="{FF2B5EF4-FFF2-40B4-BE49-F238E27FC236}">
                <a16:creationId xmlns:a16="http://schemas.microsoft.com/office/drawing/2014/main" id="{8E96E8CE-45C0-D643-B7F3-08C20CF5F760}"/>
              </a:ext>
            </a:extLst>
          </p:cNvPr>
          <p:cNvSpPr>
            <a:spLocks noGrp="1"/>
          </p:cNvSpPr>
          <p:nvPr>
            <p:ph sz="quarter" idx="21" hasCustomPrompt="1"/>
          </p:nvPr>
        </p:nvSpPr>
        <p:spPr>
          <a:xfrm>
            <a:off x="4437501" y="2348318"/>
            <a:ext cx="3316999" cy="269370"/>
          </a:xfrm>
        </p:spPr>
        <p:txBody>
          <a:bodyPr>
            <a:noAutofit/>
          </a:bodyPr>
          <a:lstStyle>
            <a:lvl1pPr marL="0" indent="0" algn="ctr">
              <a:lnSpc>
                <a:spcPct val="80000"/>
              </a:lnSpc>
              <a:buNone/>
              <a:defRPr sz="1600" cap="all" baseline="0">
                <a:solidFill>
                  <a:schemeClr val="bg1"/>
                </a:solidFill>
                <a:latin typeface="+mj-lt"/>
                <a:ea typeface="Open Sans" panose="020B0606030504020204" pitchFamily="34" charset="0"/>
                <a:cs typeface="Open Sans" panose="020B0606030504020204" pitchFamily="34" charset="0"/>
              </a:defRPr>
            </a:lvl1pPr>
            <a:lvl2pPr marL="0" indent="0">
              <a:lnSpc>
                <a:spcPct val="90000"/>
              </a:lnSpc>
              <a:spcBef>
                <a:spcPts val="0"/>
              </a:spcBef>
              <a:spcAft>
                <a:spcPts val="800"/>
              </a:spcAft>
              <a:buFont typeface="Arial" panose="020B0604020202020204" pitchFamily="34" charset="0"/>
              <a:buNone/>
              <a:defRPr sz="1200" i="1"/>
            </a:lvl2pPr>
            <a:lvl3pPr marL="0" indent="0">
              <a:buNone/>
              <a:defRPr sz="1200"/>
            </a:lvl3pPr>
            <a:lvl4pPr marL="514350" indent="-171450">
              <a:defRPr sz="1200"/>
            </a:lvl4pPr>
            <a:lvl5pPr>
              <a:defRPr sz="1200"/>
            </a:lvl5pPr>
          </a:lstStyle>
          <a:p>
            <a:pPr lvl="0"/>
            <a:r>
              <a:rPr lang="en-US" noProof="0"/>
              <a:t>SUBTITLE GOES HERE</a:t>
            </a:r>
          </a:p>
        </p:txBody>
      </p:sp>
    </p:spTree>
    <p:extLst>
      <p:ext uri="{BB962C8B-B14F-4D97-AF65-F5344CB8AC3E}">
        <p14:creationId xmlns:p14="http://schemas.microsoft.com/office/powerpoint/2010/main" val="1952632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noProof="0"/>
          </a:p>
        </p:txBody>
      </p:sp>
      <p:sp>
        <p:nvSpPr>
          <p:cNvPr id="4" name="Slide Number Placeholder 3"/>
          <p:cNvSpPr>
            <a:spLocks noGrp="1"/>
          </p:cNvSpPr>
          <p:nvPr>
            <p:ph type="sldNum" sz="quarter" idx="12"/>
          </p:nvPr>
        </p:nvSpPr>
        <p:spPr/>
        <p:txBody>
          <a:bodyPr/>
          <a:lstStyle/>
          <a:p>
            <a:fld id="{3A98EE3D-8CD1-4C3F-BD1C-C98C9596463C}" type="slidenum">
              <a:rPr lang="en-US" noProof="0" smtClean="0"/>
              <a:t>‹#›</a:t>
            </a:fld>
            <a:endParaRPr lang="en-US" noProof="0"/>
          </a:p>
        </p:txBody>
      </p:sp>
      <p:sp>
        <p:nvSpPr>
          <p:cNvPr id="15" name="Rectangle 1">
            <a:extLst>
              <a:ext uri="{FF2B5EF4-FFF2-40B4-BE49-F238E27FC236}">
                <a16:creationId xmlns:a16="http://schemas.microsoft.com/office/drawing/2014/main" id="{F70F810B-4DED-A045-A1D2-7605E821997B}"/>
              </a:ext>
            </a:extLst>
          </p:cNvPr>
          <p:cNvSpPr/>
          <p:nvPr userDrawn="1"/>
        </p:nvSpPr>
        <p:spPr>
          <a:xfrm>
            <a:off x="0" y="4735651"/>
            <a:ext cx="1016001" cy="381001"/>
          </a:xfrm>
          <a:prstGeom prst="rect">
            <a:avLst/>
          </a:prstGeom>
          <a:solidFill>
            <a:schemeClr val="accent1"/>
          </a:solidFill>
          <a:ln w="12700">
            <a:miter lim="400000"/>
          </a:ln>
        </p:spPr>
        <p:txBody>
          <a:bodyPr lIns="25400" tIns="25400" rIns="25400" bIns="25400" anchor="ctr"/>
          <a:lstStyle/>
          <a:p>
            <a:pPr algn="ctr" defTabSz="412750" hangingPunct="0">
              <a:defRPr sz="3200" spc="0">
                <a:solidFill>
                  <a:srgbClr val="FFFFFF"/>
                </a:solidFill>
                <a:latin typeface="Helvetica Light"/>
                <a:ea typeface="Helvetica Light"/>
                <a:cs typeface="Helvetica Light"/>
                <a:sym typeface="Helvetica Light"/>
              </a:defRPr>
            </a:pPr>
            <a:endParaRPr lang="en-US" sz="1600" kern="0" noProof="0" dirty="0">
              <a:solidFill>
                <a:srgbClr val="FFFFFF"/>
              </a:solidFill>
              <a:latin typeface="Helvetica Light"/>
              <a:sym typeface="Helvetica Light"/>
            </a:endParaRPr>
          </a:p>
        </p:txBody>
      </p:sp>
      <p:sp>
        <p:nvSpPr>
          <p:cNvPr id="17" name="Title 1">
            <a:extLst>
              <a:ext uri="{FF2B5EF4-FFF2-40B4-BE49-F238E27FC236}">
                <a16:creationId xmlns:a16="http://schemas.microsoft.com/office/drawing/2014/main" id="{3194DD3B-943C-8740-A545-0DA0E5FD2569}"/>
              </a:ext>
            </a:extLst>
          </p:cNvPr>
          <p:cNvSpPr>
            <a:spLocks noGrp="1"/>
          </p:cNvSpPr>
          <p:nvPr>
            <p:ph type="title" hasCustomPrompt="1"/>
          </p:nvPr>
        </p:nvSpPr>
        <p:spPr>
          <a:xfrm>
            <a:off x="1426632" y="4651968"/>
            <a:ext cx="3658324" cy="997102"/>
          </a:xfrm>
        </p:spPr>
        <p:txBody>
          <a:bodyPr lIns="0" tIns="0" rIns="0" bIns="0" anchor="t">
            <a:normAutofit/>
          </a:bodyPr>
          <a:lstStyle>
            <a:lvl1pPr>
              <a:defRPr sz="3400"/>
            </a:lvl1pPr>
          </a:lstStyle>
          <a:p>
            <a:r>
              <a:rPr lang="en-US" noProof="0"/>
              <a:t>TITLE GOES HERE</a:t>
            </a:r>
          </a:p>
        </p:txBody>
      </p:sp>
      <p:sp>
        <p:nvSpPr>
          <p:cNvPr id="18" name="Rectangle 1">
            <a:extLst>
              <a:ext uri="{FF2B5EF4-FFF2-40B4-BE49-F238E27FC236}">
                <a16:creationId xmlns:a16="http://schemas.microsoft.com/office/drawing/2014/main" id="{93D5DD3F-FCDF-5945-9321-0FABA0771516}"/>
              </a:ext>
            </a:extLst>
          </p:cNvPr>
          <p:cNvSpPr/>
          <p:nvPr userDrawn="1"/>
        </p:nvSpPr>
        <p:spPr>
          <a:xfrm rot="16200000">
            <a:off x="5467350" y="2065417"/>
            <a:ext cx="1270000" cy="12701"/>
          </a:xfrm>
          <a:prstGeom prst="rect">
            <a:avLst/>
          </a:prstGeom>
          <a:solidFill>
            <a:srgbClr val="24282B"/>
          </a:solidFill>
          <a:ln w="12700">
            <a:miter lim="400000"/>
          </a:ln>
        </p:spPr>
        <p:txBody>
          <a:bodyPr lIns="25400" tIns="25400" rIns="25400" bIns="25400" anchor="ctr"/>
          <a:lstStyle/>
          <a:p>
            <a:pPr algn="ctr" defTabSz="412750" hangingPunct="0">
              <a:defRPr sz="3200" spc="0">
                <a:solidFill>
                  <a:srgbClr val="0433FF"/>
                </a:solidFill>
                <a:latin typeface="Helvetica Light"/>
                <a:ea typeface="Helvetica Light"/>
                <a:cs typeface="Helvetica Light"/>
                <a:sym typeface="Helvetica Light"/>
              </a:defRPr>
            </a:pPr>
            <a:endParaRPr lang="en-US" sz="1600" kern="0" noProof="0" dirty="0">
              <a:solidFill>
                <a:srgbClr val="0433FF"/>
              </a:solidFill>
              <a:latin typeface="Helvetica Light"/>
              <a:sym typeface="Helvetica Light"/>
            </a:endParaRPr>
          </a:p>
        </p:txBody>
      </p:sp>
      <p:sp>
        <p:nvSpPr>
          <p:cNvPr id="22" name="Text Placeholder 20">
            <a:extLst>
              <a:ext uri="{FF2B5EF4-FFF2-40B4-BE49-F238E27FC236}">
                <a16:creationId xmlns:a16="http://schemas.microsoft.com/office/drawing/2014/main" id="{B8877488-477F-0041-88BE-F780F1C66A10}"/>
              </a:ext>
            </a:extLst>
          </p:cNvPr>
          <p:cNvSpPr>
            <a:spLocks noGrp="1"/>
          </p:cNvSpPr>
          <p:nvPr>
            <p:ph type="body" sz="quarter" idx="14"/>
          </p:nvPr>
        </p:nvSpPr>
        <p:spPr>
          <a:xfrm>
            <a:off x="6616172" y="0"/>
            <a:ext cx="4994803" cy="6858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2513147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and Titl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noProof="0" smtClean="0"/>
              <a:t>1/25/2022</a:t>
            </a:fld>
            <a:endParaRPr lang="en-US" noProof="0"/>
          </a:p>
        </p:txBody>
      </p:sp>
      <p:sp>
        <p:nvSpPr>
          <p:cNvPr id="3" name="Footer Placeholder 2"/>
          <p:cNvSpPr>
            <a:spLocks noGrp="1"/>
          </p:cNvSpPr>
          <p:nvPr>
            <p:ph type="ftr" sz="quarter" idx="11"/>
          </p:nvPr>
        </p:nvSpPr>
        <p:spPr/>
        <p:txBody>
          <a:bodyPr/>
          <a:lstStyle/>
          <a:p>
            <a:endParaRPr lang="en-US" noProof="0"/>
          </a:p>
        </p:txBody>
      </p:sp>
      <p:sp>
        <p:nvSpPr>
          <p:cNvPr id="4" name="Slide Number Placeholder 3"/>
          <p:cNvSpPr>
            <a:spLocks noGrp="1"/>
          </p:cNvSpPr>
          <p:nvPr>
            <p:ph type="sldNum" sz="quarter" idx="12"/>
          </p:nvPr>
        </p:nvSpPr>
        <p:spPr/>
        <p:txBody>
          <a:bodyPr/>
          <a:lstStyle/>
          <a:p>
            <a:fld id="{3A98EE3D-8CD1-4C3F-BD1C-C98C9596463C}" type="slidenum">
              <a:rPr lang="en-US" noProof="0" smtClean="0"/>
              <a:t>‹#›</a:t>
            </a:fld>
            <a:endParaRPr lang="en-US" noProof="0"/>
          </a:p>
        </p:txBody>
      </p:sp>
      <p:sp>
        <p:nvSpPr>
          <p:cNvPr id="6" name="Rectangle 1">
            <a:extLst>
              <a:ext uri="{FF2B5EF4-FFF2-40B4-BE49-F238E27FC236}">
                <a16:creationId xmlns:a16="http://schemas.microsoft.com/office/drawing/2014/main" id="{8640E59D-783A-C149-B212-716E0C4FE00D}"/>
              </a:ext>
            </a:extLst>
          </p:cNvPr>
          <p:cNvSpPr/>
          <p:nvPr userDrawn="1"/>
        </p:nvSpPr>
        <p:spPr>
          <a:xfrm rot="5400000">
            <a:off x="1660484" y="1257302"/>
            <a:ext cx="2540001" cy="25400"/>
          </a:xfrm>
          <a:prstGeom prst="rect">
            <a:avLst/>
          </a:prstGeom>
          <a:solidFill>
            <a:srgbClr val="24282B"/>
          </a:solidFill>
          <a:ln w="12700">
            <a:miter lim="400000"/>
          </a:ln>
        </p:spPr>
        <p:txBody>
          <a:bodyPr lIns="50800" tIns="50800" rIns="50800" bIns="50800" anchor="ctr"/>
          <a:lstStyle/>
          <a:p>
            <a:pPr algn="ctr">
              <a:defRPr sz="3200" spc="0">
                <a:solidFill>
                  <a:srgbClr val="0433FF"/>
                </a:solidFill>
                <a:latin typeface="Helvetica Light"/>
                <a:ea typeface="Helvetica Light"/>
                <a:cs typeface="Helvetica Light"/>
                <a:sym typeface="Helvetica Light"/>
              </a:defRPr>
            </a:pPr>
            <a:endParaRPr lang="en-US" noProof="0"/>
          </a:p>
        </p:txBody>
      </p:sp>
      <p:sp>
        <p:nvSpPr>
          <p:cNvPr id="12" name="Picture Placeholder 11">
            <a:extLst>
              <a:ext uri="{FF2B5EF4-FFF2-40B4-BE49-F238E27FC236}">
                <a16:creationId xmlns:a16="http://schemas.microsoft.com/office/drawing/2014/main" id="{4E9C988F-F5FE-BA4D-BDC5-02CCC5D68FF5}"/>
              </a:ext>
            </a:extLst>
          </p:cNvPr>
          <p:cNvSpPr>
            <a:spLocks noGrp="1"/>
          </p:cNvSpPr>
          <p:nvPr>
            <p:ph type="pic" sz="quarter" idx="13"/>
          </p:nvPr>
        </p:nvSpPr>
        <p:spPr>
          <a:xfrm>
            <a:off x="546100" y="520700"/>
            <a:ext cx="4743450" cy="5816600"/>
          </a:xfrm>
          <a:custGeom>
            <a:avLst/>
            <a:gdLst>
              <a:gd name="connsiteX0" fmla="*/ 0 w 4743450"/>
              <a:gd name="connsiteY0" fmla="*/ 0 h 5816600"/>
              <a:gd name="connsiteX1" fmla="*/ 4743450 w 4743450"/>
              <a:gd name="connsiteY1" fmla="*/ 0 h 5816600"/>
              <a:gd name="connsiteX2" fmla="*/ 4743450 w 4743450"/>
              <a:gd name="connsiteY2" fmla="*/ 285838 h 5816600"/>
              <a:gd name="connsiteX3" fmla="*/ 4406308 w 4743450"/>
              <a:gd name="connsiteY3" fmla="*/ 285838 h 5816600"/>
              <a:gd name="connsiteX4" fmla="*/ 4406308 w 4743450"/>
              <a:gd name="connsiteY4" fmla="*/ 666839 h 5816600"/>
              <a:gd name="connsiteX5" fmla="*/ 4743450 w 4743450"/>
              <a:gd name="connsiteY5" fmla="*/ 666839 h 5816600"/>
              <a:gd name="connsiteX6" fmla="*/ 4743450 w 4743450"/>
              <a:gd name="connsiteY6" fmla="*/ 5816600 h 5816600"/>
              <a:gd name="connsiteX7" fmla="*/ 0 w 4743450"/>
              <a:gd name="connsiteY7" fmla="*/ 5816600 h 581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43450" h="5816600">
                <a:moveTo>
                  <a:pt x="0" y="0"/>
                </a:moveTo>
                <a:lnTo>
                  <a:pt x="4743450" y="0"/>
                </a:lnTo>
                <a:lnTo>
                  <a:pt x="4743450" y="285838"/>
                </a:lnTo>
                <a:lnTo>
                  <a:pt x="4406308" y="285838"/>
                </a:lnTo>
                <a:lnTo>
                  <a:pt x="4406308" y="666839"/>
                </a:lnTo>
                <a:lnTo>
                  <a:pt x="4743450" y="666839"/>
                </a:lnTo>
                <a:lnTo>
                  <a:pt x="4743450" y="5816600"/>
                </a:lnTo>
                <a:lnTo>
                  <a:pt x="0" y="5816600"/>
                </a:lnTo>
                <a:close/>
              </a:path>
            </a:pathLst>
          </a:custGeom>
          <a:solidFill>
            <a:schemeClr val="tx2"/>
          </a:solidFill>
        </p:spPr>
        <p:txBody>
          <a:bodyPr wrap="square">
            <a:noAutofit/>
          </a:bodyPr>
          <a:lstStyle>
            <a:lvl1pPr marL="0" indent="0" algn="ctr">
              <a:buNone/>
              <a:defRPr>
                <a:solidFill>
                  <a:schemeClr val="bg1"/>
                </a:solidFill>
              </a:defRPr>
            </a:lvl1pPr>
          </a:lstStyle>
          <a:p>
            <a:r>
              <a:rPr lang="en-US" noProof="0"/>
              <a:t>Click icon to add picture</a:t>
            </a:r>
          </a:p>
        </p:txBody>
      </p:sp>
      <p:sp>
        <p:nvSpPr>
          <p:cNvPr id="14" name="Rectangle 1">
            <a:extLst>
              <a:ext uri="{FF2B5EF4-FFF2-40B4-BE49-F238E27FC236}">
                <a16:creationId xmlns:a16="http://schemas.microsoft.com/office/drawing/2014/main" id="{4E3F3D93-DB12-4C41-A747-8781702C1204}"/>
              </a:ext>
            </a:extLst>
          </p:cNvPr>
          <p:cNvSpPr/>
          <p:nvPr userDrawn="1"/>
        </p:nvSpPr>
        <p:spPr>
          <a:xfrm>
            <a:off x="4952408" y="806538"/>
            <a:ext cx="1016001" cy="381001"/>
          </a:xfrm>
          <a:prstGeom prst="rect">
            <a:avLst/>
          </a:prstGeom>
          <a:solidFill>
            <a:schemeClr val="accent1"/>
          </a:solidFill>
          <a:ln w="12700">
            <a:miter lim="400000"/>
          </a:ln>
        </p:spPr>
        <p:txBody>
          <a:bodyPr lIns="25400" tIns="25400" rIns="25400" bIns="25400" anchor="ctr"/>
          <a:lstStyle/>
          <a:p>
            <a:pPr algn="ctr" defTabSz="412750" hangingPunct="0">
              <a:defRPr sz="3200" spc="0">
                <a:solidFill>
                  <a:srgbClr val="FFFFFF"/>
                </a:solidFill>
                <a:latin typeface="Helvetica Light"/>
                <a:ea typeface="Helvetica Light"/>
                <a:cs typeface="Helvetica Light"/>
                <a:sym typeface="Helvetica Light"/>
              </a:defRPr>
            </a:pPr>
            <a:endParaRPr lang="en-US" sz="1600" kern="0" noProof="0">
              <a:solidFill>
                <a:srgbClr val="FFFFFF"/>
              </a:solidFill>
              <a:latin typeface="Helvetica Light"/>
              <a:sym typeface="Helvetica Light"/>
            </a:endParaRPr>
          </a:p>
        </p:txBody>
      </p:sp>
      <p:sp>
        <p:nvSpPr>
          <p:cNvPr id="16" name="Title 1">
            <a:extLst>
              <a:ext uri="{FF2B5EF4-FFF2-40B4-BE49-F238E27FC236}">
                <a16:creationId xmlns:a16="http://schemas.microsoft.com/office/drawing/2014/main" id="{D6C315ED-F22B-A649-80D5-44A63CE74044}"/>
              </a:ext>
            </a:extLst>
          </p:cNvPr>
          <p:cNvSpPr>
            <a:spLocks noGrp="1"/>
          </p:cNvSpPr>
          <p:nvPr>
            <p:ph type="title" hasCustomPrompt="1"/>
          </p:nvPr>
        </p:nvSpPr>
        <p:spPr>
          <a:xfrm>
            <a:off x="6096000" y="702156"/>
            <a:ext cx="6096000" cy="740156"/>
          </a:xfrm>
        </p:spPr>
        <p:txBody>
          <a:bodyPr anchor="t">
            <a:normAutofit/>
          </a:bodyPr>
          <a:lstStyle>
            <a:lvl1pPr>
              <a:defRPr sz="3400"/>
            </a:lvl1pPr>
          </a:lstStyle>
          <a:p>
            <a:r>
              <a:rPr lang="en-US" noProof="0"/>
              <a:t>TITLE GOES HERE</a:t>
            </a:r>
          </a:p>
        </p:txBody>
      </p:sp>
    </p:spTree>
    <p:extLst>
      <p:ext uri="{BB962C8B-B14F-4D97-AF65-F5344CB8AC3E}">
        <p14:creationId xmlns:p14="http://schemas.microsoft.com/office/powerpoint/2010/main" val="28732044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and Caption">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noProof="0" smtClean="0"/>
              <a:t>1/25/2022</a:t>
            </a:fld>
            <a:endParaRPr lang="en-US" noProof="0"/>
          </a:p>
        </p:txBody>
      </p:sp>
      <p:sp>
        <p:nvSpPr>
          <p:cNvPr id="3" name="Footer Placeholder 2"/>
          <p:cNvSpPr>
            <a:spLocks noGrp="1"/>
          </p:cNvSpPr>
          <p:nvPr>
            <p:ph type="ftr" sz="quarter" idx="11"/>
          </p:nvPr>
        </p:nvSpPr>
        <p:spPr/>
        <p:txBody>
          <a:bodyPr/>
          <a:lstStyle/>
          <a:p>
            <a:endParaRPr lang="en-US" noProof="0"/>
          </a:p>
        </p:txBody>
      </p:sp>
      <p:sp>
        <p:nvSpPr>
          <p:cNvPr id="4" name="Slide Number Placeholder 3"/>
          <p:cNvSpPr>
            <a:spLocks noGrp="1"/>
          </p:cNvSpPr>
          <p:nvPr>
            <p:ph type="sldNum" sz="quarter" idx="12"/>
          </p:nvPr>
        </p:nvSpPr>
        <p:spPr/>
        <p:txBody>
          <a:bodyPr/>
          <a:lstStyle/>
          <a:p>
            <a:fld id="{3A98EE3D-8CD1-4C3F-BD1C-C98C9596463C}" type="slidenum">
              <a:rPr lang="en-US" noProof="0" smtClean="0"/>
              <a:t>‹#›</a:t>
            </a:fld>
            <a:endParaRPr lang="en-US" noProof="0"/>
          </a:p>
        </p:txBody>
      </p:sp>
      <p:sp>
        <p:nvSpPr>
          <p:cNvPr id="6" name="Rectangle 1">
            <a:extLst>
              <a:ext uri="{FF2B5EF4-FFF2-40B4-BE49-F238E27FC236}">
                <a16:creationId xmlns:a16="http://schemas.microsoft.com/office/drawing/2014/main" id="{8640E59D-783A-C149-B212-716E0C4FE00D}"/>
              </a:ext>
            </a:extLst>
          </p:cNvPr>
          <p:cNvSpPr/>
          <p:nvPr userDrawn="1"/>
        </p:nvSpPr>
        <p:spPr>
          <a:xfrm rot="5400000">
            <a:off x="1660484" y="1257302"/>
            <a:ext cx="2540001" cy="25400"/>
          </a:xfrm>
          <a:prstGeom prst="rect">
            <a:avLst/>
          </a:prstGeom>
          <a:solidFill>
            <a:srgbClr val="24282B"/>
          </a:solidFill>
          <a:ln w="12700">
            <a:miter lim="400000"/>
          </a:ln>
        </p:spPr>
        <p:txBody>
          <a:bodyPr lIns="50800" tIns="50800" rIns="50800" bIns="50800" anchor="ctr"/>
          <a:lstStyle/>
          <a:p>
            <a:pPr algn="ctr">
              <a:defRPr sz="3200" spc="0">
                <a:solidFill>
                  <a:srgbClr val="0433FF"/>
                </a:solidFill>
                <a:latin typeface="Helvetica Light"/>
                <a:ea typeface="Helvetica Light"/>
                <a:cs typeface="Helvetica Light"/>
                <a:sym typeface="Helvetica Light"/>
              </a:defRPr>
            </a:pPr>
            <a:endParaRPr lang="en-US" noProof="0"/>
          </a:p>
        </p:txBody>
      </p:sp>
      <p:sp>
        <p:nvSpPr>
          <p:cNvPr id="12" name="Picture Placeholder 11">
            <a:extLst>
              <a:ext uri="{FF2B5EF4-FFF2-40B4-BE49-F238E27FC236}">
                <a16:creationId xmlns:a16="http://schemas.microsoft.com/office/drawing/2014/main" id="{4E9C988F-F5FE-BA4D-BDC5-02CCC5D68FF5}"/>
              </a:ext>
            </a:extLst>
          </p:cNvPr>
          <p:cNvSpPr>
            <a:spLocks noGrp="1"/>
          </p:cNvSpPr>
          <p:nvPr>
            <p:ph type="pic" sz="quarter" idx="13"/>
          </p:nvPr>
        </p:nvSpPr>
        <p:spPr>
          <a:xfrm>
            <a:off x="546100" y="520700"/>
            <a:ext cx="4743450" cy="5816600"/>
          </a:xfrm>
          <a:custGeom>
            <a:avLst/>
            <a:gdLst>
              <a:gd name="connsiteX0" fmla="*/ 0 w 4743450"/>
              <a:gd name="connsiteY0" fmla="*/ 0 h 5816600"/>
              <a:gd name="connsiteX1" fmla="*/ 4743450 w 4743450"/>
              <a:gd name="connsiteY1" fmla="*/ 0 h 5816600"/>
              <a:gd name="connsiteX2" fmla="*/ 4743450 w 4743450"/>
              <a:gd name="connsiteY2" fmla="*/ 285838 h 5816600"/>
              <a:gd name="connsiteX3" fmla="*/ 4406308 w 4743450"/>
              <a:gd name="connsiteY3" fmla="*/ 285838 h 5816600"/>
              <a:gd name="connsiteX4" fmla="*/ 4406308 w 4743450"/>
              <a:gd name="connsiteY4" fmla="*/ 666839 h 5816600"/>
              <a:gd name="connsiteX5" fmla="*/ 4743450 w 4743450"/>
              <a:gd name="connsiteY5" fmla="*/ 666839 h 5816600"/>
              <a:gd name="connsiteX6" fmla="*/ 4743450 w 4743450"/>
              <a:gd name="connsiteY6" fmla="*/ 5816600 h 5816600"/>
              <a:gd name="connsiteX7" fmla="*/ 0 w 4743450"/>
              <a:gd name="connsiteY7" fmla="*/ 5816600 h 581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43450" h="5816600">
                <a:moveTo>
                  <a:pt x="0" y="0"/>
                </a:moveTo>
                <a:lnTo>
                  <a:pt x="4743450" y="0"/>
                </a:lnTo>
                <a:lnTo>
                  <a:pt x="4743450" y="285838"/>
                </a:lnTo>
                <a:lnTo>
                  <a:pt x="4406308" y="285838"/>
                </a:lnTo>
                <a:lnTo>
                  <a:pt x="4406308" y="666839"/>
                </a:lnTo>
                <a:lnTo>
                  <a:pt x="4743450" y="666839"/>
                </a:lnTo>
                <a:lnTo>
                  <a:pt x="4743450" y="5816600"/>
                </a:lnTo>
                <a:lnTo>
                  <a:pt x="0" y="5816600"/>
                </a:lnTo>
                <a:close/>
              </a:path>
            </a:pathLst>
          </a:custGeom>
          <a:solidFill>
            <a:schemeClr val="tx2"/>
          </a:solidFill>
        </p:spPr>
        <p:txBody>
          <a:bodyPr wrap="square">
            <a:noAutofit/>
          </a:bodyPr>
          <a:lstStyle>
            <a:lvl1pPr marL="0" indent="0" algn="ctr">
              <a:buNone/>
              <a:defRPr>
                <a:solidFill>
                  <a:schemeClr val="bg1"/>
                </a:solidFill>
              </a:defRPr>
            </a:lvl1pPr>
          </a:lstStyle>
          <a:p>
            <a:r>
              <a:rPr lang="en-US" noProof="0"/>
              <a:t>Click icon to add picture</a:t>
            </a:r>
          </a:p>
        </p:txBody>
      </p:sp>
      <p:sp>
        <p:nvSpPr>
          <p:cNvPr id="14" name="Rectangle 1">
            <a:extLst>
              <a:ext uri="{FF2B5EF4-FFF2-40B4-BE49-F238E27FC236}">
                <a16:creationId xmlns:a16="http://schemas.microsoft.com/office/drawing/2014/main" id="{4E3F3D93-DB12-4C41-A747-8781702C1204}"/>
              </a:ext>
            </a:extLst>
          </p:cNvPr>
          <p:cNvSpPr/>
          <p:nvPr userDrawn="1"/>
        </p:nvSpPr>
        <p:spPr>
          <a:xfrm>
            <a:off x="4952408" y="806538"/>
            <a:ext cx="1016001" cy="381001"/>
          </a:xfrm>
          <a:prstGeom prst="rect">
            <a:avLst/>
          </a:prstGeom>
          <a:solidFill>
            <a:schemeClr val="accent1"/>
          </a:solidFill>
          <a:ln w="12700">
            <a:miter lim="400000"/>
          </a:ln>
        </p:spPr>
        <p:txBody>
          <a:bodyPr lIns="25400" tIns="25400" rIns="25400" bIns="25400" anchor="ctr"/>
          <a:lstStyle/>
          <a:p>
            <a:pPr algn="ctr" defTabSz="412750" hangingPunct="0">
              <a:defRPr sz="3200" spc="0">
                <a:solidFill>
                  <a:srgbClr val="FFFFFF"/>
                </a:solidFill>
                <a:latin typeface="Helvetica Light"/>
                <a:ea typeface="Helvetica Light"/>
                <a:cs typeface="Helvetica Light"/>
                <a:sym typeface="Helvetica Light"/>
              </a:defRPr>
            </a:pPr>
            <a:endParaRPr lang="en-US" sz="1600" kern="0" noProof="0">
              <a:solidFill>
                <a:srgbClr val="FFFFFF"/>
              </a:solidFill>
              <a:latin typeface="Helvetica Light"/>
              <a:sym typeface="Helvetica Light"/>
            </a:endParaRPr>
          </a:p>
        </p:txBody>
      </p:sp>
      <p:sp>
        <p:nvSpPr>
          <p:cNvPr id="16" name="Title 1">
            <a:extLst>
              <a:ext uri="{FF2B5EF4-FFF2-40B4-BE49-F238E27FC236}">
                <a16:creationId xmlns:a16="http://schemas.microsoft.com/office/drawing/2014/main" id="{D6C315ED-F22B-A649-80D5-44A63CE74044}"/>
              </a:ext>
            </a:extLst>
          </p:cNvPr>
          <p:cNvSpPr>
            <a:spLocks noGrp="1"/>
          </p:cNvSpPr>
          <p:nvPr>
            <p:ph type="title" hasCustomPrompt="1"/>
          </p:nvPr>
        </p:nvSpPr>
        <p:spPr>
          <a:xfrm>
            <a:off x="6096000" y="702156"/>
            <a:ext cx="6096000" cy="740156"/>
          </a:xfrm>
        </p:spPr>
        <p:txBody>
          <a:bodyPr anchor="t">
            <a:normAutofit/>
          </a:bodyPr>
          <a:lstStyle>
            <a:lvl1pPr>
              <a:defRPr sz="3400"/>
            </a:lvl1pPr>
          </a:lstStyle>
          <a:p>
            <a:r>
              <a:rPr lang="en-US" noProof="0"/>
              <a:t>TITLE GOES HERE</a:t>
            </a:r>
          </a:p>
        </p:txBody>
      </p:sp>
      <p:sp>
        <p:nvSpPr>
          <p:cNvPr id="9" name="Content Placeholder 8">
            <a:extLst>
              <a:ext uri="{FF2B5EF4-FFF2-40B4-BE49-F238E27FC236}">
                <a16:creationId xmlns:a16="http://schemas.microsoft.com/office/drawing/2014/main" id="{DEE6C881-74AA-8944-AD6A-BA0821ECDCAE}"/>
              </a:ext>
            </a:extLst>
          </p:cNvPr>
          <p:cNvSpPr>
            <a:spLocks noGrp="1"/>
          </p:cNvSpPr>
          <p:nvPr>
            <p:ph sz="quarter" idx="14"/>
          </p:nvPr>
        </p:nvSpPr>
        <p:spPr>
          <a:xfrm>
            <a:off x="6096000" y="1443038"/>
            <a:ext cx="5514975" cy="4894262"/>
          </a:xfrm>
        </p:spPr>
        <p:txBody>
          <a:bodyPr/>
          <a:lstStyle>
            <a:lvl1pPr>
              <a:spcBef>
                <a:spcPts val="1000"/>
              </a:spcBef>
              <a:spcAft>
                <a:spcPts val="1500"/>
              </a:spcAft>
              <a:defRPr/>
            </a:lvl1pPr>
            <a:lvl2pPr>
              <a:spcBef>
                <a:spcPts val="1000"/>
              </a:spcBef>
              <a:spcAft>
                <a:spcPts val="1500"/>
              </a:spcAft>
              <a:defRPr/>
            </a:lvl2pPr>
            <a:lvl3pPr>
              <a:spcBef>
                <a:spcPts val="1000"/>
              </a:spcBef>
              <a:spcAft>
                <a:spcPts val="1500"/>
              </a:spcAft>
              <a:defRPr/>
            </a:lvl3pPr>
            <a:lvl4pPr>
              <a:spcBef>
                <a:spcPts val="1000"/>
              </a:spcBef>
              <a:spcAft>
                <a:spcPts val="1500"/>
              </a:spcAft>
              <a:defRPr/>
            </a:lvl4pPr>
            <a:lvl5pPr>
              <a:spcBef>
                <a:spcPts val="1000"/>
              </a:spcBef>
              <a:spcAft>
                <a:spcPts val="1500"/>
              </a:spcAf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6772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740156"/>
          </a:xfrm>
        </p:spPr>
        <p:txBody>
          <a:bodyPr anchor="t">
            <a:normAutofit/>
          </a:bodyPr>
          <a:lstStyle>
            <a:lvl1pPr>
              <a:defRPr sz="3400"/>
            </a:lvl1pPr>
          </a:lstStyle>
          <a:p>
            <a:r>
              <a:rPr lang="en-US"/>
              <a:t>Click to edit Master title style</a:t>
            </a:r>
            <a:endParaRPr lang="en-US" dirty="0"/>
          </a:p>
        </p:txBody>
      </p:sp>
      <p:sp>
        <p:nvSpPr>
          <p:cNvPr id="3" name="Content Placeholder 2"/>
          <p:cNvSpPr>
            <a:spLocks noGrp="1"/>
          </p:cNvSpPr>
          <p:nvPr>
            <p:ph idx="1"/>
          </p:nvPr>
        </p:nvSpPr>
        <p:spPr>
          <a:xfrm>
            <a:off x="581192" y="1890876"/>
            <a:ext cx="11029615" cy="40844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1/25/2022</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
        <p:nvSpPr>
          <p:cNvPr id="13" name="Rectangle 1">
            <a:extLst>
              <a:ext uri="{FF2B5EF4-FFF2-40B4-BE49-F238E27FC236}">
                <a16:creationId xmlns:a16="http://schemas.microsoft.com/office/drawing/2014/main" id="{C8660979-B6F8-480C-AAC7-48903CC3ECFC}"/>
              </a:ext>
            </a:extLst>
          </p:cNvPr>
          <p:cNvSpPr/>
          <p:nvPr userDrawn="1"/>
        </p:nvSpPr>
        <p:spPr>
          <a:xfrm>
            <a:off x="0" y="806538"/>
            <a:ext cx="453601" cy="363044"/>
          </a:xfrm>
          <a:prstGeom prst="rect">
            <a:avLst/>
          </a:prstGeom>
          <a:solidFill>
            <a:schemeClr val="accent1"/>
          </a:solidFill>
          <a:ln w="12700">
            <a:miter lim="400000"/>
          </a:ln>
        </p:spPr>
        <p:txBody>
          <a:bodyPr lIns="25400" tIns="25400" rIns="25400" bIns="25400" anchor="ctr"/>
          <a:lstStyle/>
          <a:p>
            <a:pPr algn="ctr" defTabSz="412750" hangingPunct="0">
              <a:defRPr sz="3200" spc="0">
                <a:solidFill>
                  <a:srgbClr val="FFFFFF"/>
                </a:solidFill>
                <a:latin typeface="Helvetica Light"/>
                <a:ea typeface="Helvetica Light"/>
                <a:cs typeface="Helvetica Light"/>
                <a:sym typeface="Helvetica Light"/>
              </a:defRPr>
            </a:pPr>
            <a:endParaRPr lang="en-US" sz="1600" kern="0" noProof="0" dirty="0">
              <a:solidFill>
                <a:srgbClr val="FFFFFF"/>
              </a:solidFill>
              <a:latin typeface="Helvetica Light"/>
              <a:sym typeface="Helvetica Light"/>
            </a:endParaRPr>
          </a:p>
        </p:txBody>
      </p:sp>
    </p:spTree>
    <p:extLst>
      <p:ext uri="{BB962C8B-B14F-4D97-AF65-F5344CB8AC3E}">
        <p14:creationId xmlns:p14="http://schemas.microsoft.com/office/powerpoint/2010/main" val="2961648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390CC524-3900-1041-BDBF-D0ABD37D8E8B}"/>
              </a:ext>
            </a:extLst>
          </p:cNvPr>
          <p:cNvSpPr>
            <a:spLocks noGrp="1"/>
          </p:cNvSpPr>
          <p:nvPr>
            <p:ph type="pic" sz="quarter" idx="13"/>
          </p:nvPr>
        </p:nvSpPr>
        <p:spPr>
          <a:xfrm>
            <a:off x="0" y="0"/>
            <a:ext cx="5524500" cy="6858000"/>
          </a:xfrm>
          <a:custGeom>
            <a:avLst/>
            <a:gdLst>
              <a:gd name="connsiteX0" fmla="*/ 0 w 5524500"/>
              <a:gd name="connsiteY0" fmla="*/ 0 h 6858000"/>
              <a:gd name="connsiteX1" fmla="*/ 5524500 w 5524500"/>
              <a:gd name="connsiteY1" fmla="*/ 0 h 6858000"/>
              <a:gd name="connsiteX2" fmla="*/ 5524500 w 5524500"/>
              <a:gd name="connsiteY2" fmla="*/ 806538 h 6858000"/>
              <a:gd name="connsiteX3" fmla="*/ 4952408 w 5524500"/>
              <a:gd name="connsiteY3" fmla="*/ 806538 h 6858000"/>
              <a:gd name="connsiteX4" fmla="*/ 4952408 w 5524500"/>
              <a:gd name="connsiteY4" fmla="*/ 1187539 h 6858000"/>
              <a:gd name="connsiteX5" fmla="*/ 5524500 w 5524500"/>
              <a:gd name="connsiteY5" fmla="*/ 1187539 h 6858000"/>
              <a:gd name="connsiteX6" fmla="*/ 5524500 w 5524500"/>
              <a:gd name="connsiteY6" fmla="*/ 6858000 h 6858000"/>
              <a:gd name="connsiteX7" fmla="*/ 0 w 55245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24500" h="6858000">
                <a:moveTo>
                  <a:pt x="0" y="0"/>
                </a:moveTo>
                <a:lnTo>
                  <a:pt x="5524500" y="0"/>
                </a:lnTo>
                <a:lnTo>
                  <a:pt x="5524500" y="806538"/>
                </a:lnTo>
                <a:lnTo>
                  <a:pt x="4952408" y="806538"/>
                </a:lnTo>
                <a:lnTo>
                  <a:pt x="4952408" y="1187539"/>
                </a:lnTo>
                <a:lnTo>
                  <a:pt x="5524500" y="1187539"/>
                </a:lnTo>
                <a:lnTo>
                  <a:pt x="5524500" y="6858000"/>
                </a:lnTo>
                <a:lnTo>
                  <a:pt x="0" y="6858000"/>
                </a:lnTo>
                <a:close/>
              </a:path>
            </a:pathLst>
          </a:custGeom>
          <a:solidFill>
            <a:schemeClr val="tx2"/>
          </a:solidFill>
        </p:spPr>
        <p:txBody>
          <a:bodyPr wrap="square">
            <a:noAutofit/>
          </a:bodyPr>
          <a:lstStyle>
            <a:lvl1pPr marL="0" indent="0" algn="ctr">
              <a:buNone/>
              <a:defRPr>
                <a:solidFill>
                  <a:schemeClr val="bg1"/>
                </a:solidFill>
              </a:defRPr>
            </a:lvl1pPr>
          </a:lstStyle>
          <a:p>
            <a:r>
              <a:rPr lang="en-US"/>
              <a:t>Click icon to add picture</a:t>
            </a:r>
            <a:endParaRPr lang="en-US" dirty="0"/>
          </a:p>
        </p:txBody>
      </p:sp>
      <p:sp>
        <p:nvSpPr>
          <p:cNvPr id="3" name="Content Placeholder 2"/>
          <p:cNvSpPr>
            <a:spLocks noGrp="1"/>
          </p:cNvSpPr>
          <p:nvPr>
            <p:ph idx="1"/>
          </p:nvPr>
        </p:nvSpPr>
        <p:spPr>
          <a:xfrm>
            <a:off x="6223592" y="1890876"/>
            <a:ext cx="5387215" cy="408447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1/25/2022</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
        <p:nvSpPr>
          <p:cNvPr id="14" name="Title 1">
            <a:extLst>
              <a:ext uri="{FF2B5EF4-FFF2-40B4-BE49-F238E27FC236}">
                <a16:creationId xmlns:a16="http://schemas.microsoft.com/office/drawing/2014/main" id="{1D49B377-6CF8-9E4B-8973-3F8057D7DF48}"/>
              </a:ext>
            </a:extLst>
          </p:cNvPr>
          <p:cNvSpPr>
            <a:spLocks noGrp="1"/>
          </p:cNvSpPr>
          <p:nvPr>
            <p:ph type="title" hasCustomPrompt="1"/>
          </p:nvPr>
        </p:nvSpPr>
        <p:spPr>
          <a:xfrm>
            <a:off x="6223592" y="702156"/>
            <a:ext cx="5387215" cy="740156"/>
          </a:xfrm>
        </p:spPr>
        <p:txBody>
          <a:bodyPr anchor="t">
            <a:normAutofit/>
          </a:bodyPr>
          <a:lstStyle>
            <a:lvl1pPr>
              <a:defRPr sz="3400"/>
            </a:lvl1pPr>
          </a:lstStyle>
          <a:p>
            <a:r>
              <a:rPr lang="en-US" dirty="0"/>
              <a:t>TITLE GOES HERE</a:t>
            </a:r>
          </a:p>
        </p:txBody>
      </p:sp>
      <p:sp>
        <p:nvSpPr>
          <p:cNvPr id="19" name="Rectangle 1">
            <a:extLst>
              <a:ext uri="{FF2B5EF4-FFF2-40B4-BE49-F238E27FC236}">
                <a16:creationId xmlns:a16="http://schemas.microsoft.com/office/drawing/2014/main" id="{E11F091D-EBC7-D743-82DA-0E177FD421D4}"/>
              </a:ext>
            </a:extLst>
          </p:cNvPr>
          <p:cNvSpPr/>
          <p:nvPr userDrawn="1"/>
        </p:nvSpPr>
        <p:spPr>
          <a:xfrm>
            <a:off x="4952408" y="806538"/>
            <a:ext cx="1016001" cy="381001"/>
          </a:xfrm>
          <a:prstGeom prst="rect">
            <a:avLst/>
          </a:prstGeom>
          <a:solidFill>
            <a:schemeClr val="accent1"/>
          </a:solidFill>
          <a:ln w="12700">
            <a:miter lim="400000"/>
          </a:ln>
        </p:spPr>
        <p:txBody>
          <a:bodyPr lIns="25400" tIns="25400" rIns="25400" bIns="25400" anchor="ctr"/>
          <a:lstStyle/>
          <a:p>
            <a:pPr algn="ctr" defTabSz="412750" hangingPunct="0">
              <a:defRPr sz="3200" spc="0">
                <a:solidFill>
                  <a:srgbClr val="FFFFFF"/>
                </a:solidFill>
                <a:latin typeface="Helvetica Light"/>
                <a:ea typeface="Helvetica Light"/>
                <a:cs typeface="Helvetica Light"/>
                <a:sym typeface="Helvetica Light"/>
              </a:defRPr>
            </a:pPr>
            <a:endParaRPr lang="en-US" sz="1600" kern="0" noProof="0" dirty="0">
              <a:solidFill>
                <a:srgbClr val="FFFFFF"/>
              </a:solidFill>
              <a:latin typeface="Helvetica Light"/>
              <a:sym typeface="Helvetica Light"/>
            </a:endParaRPr>
          </a:p>
        </p:txBody>
      </p:sp>
    </p:spTree>
    <p:extLst>
      <p:ext uri="{BB962C8B-B14F-4D97-AF65-F5344CB8AC3E}">
        <p14:creationId xmlns:p14="http://schemas.microsoft.com/office/powerpoint/2010/main" val="3911834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581191" y="5141974"/>
            <a:ext cx="11029615" cy="1258827"/>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1/25/2022</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
        <p:nvSpPr>
          <p:cNvPr id="11" name="Rectangle 1">
            <a:extLst>
              <a:ext uri="{FF2B5EF4-FFF2-40B4-BE49-F238E27FC236}">
                <a16:creationId xmlns:a16="http://schemas.microsoft.com/office/drawing/2014/main" id="{5DC1E635-F6E7-F248-9B85-120581E81180}"/>
              </a:ext>
            </a:extLst>
          </p:cNvPr>
          <p:cNvSpPr/>
          <p:nvPr userDrawn="1"/>
        </p:nvSpPr>
        <p:spPr>
          <a:xfrm>
            <a:off x="109259" y="5552029"/>
            <a:ext cx="1016001" cy="381001"/>
          </a:xfrm>
          <a:prstGeom prst="rect">
            <a:avLst/>
          </a:prstGeom>
          <a:solidFill>
            <a:schemeClr val="accent1"/>
          </a:solidFill>
          <a:ln w="12700">
            <a:miter lim="400000"/>
          </a:ln>
        </p:spPr>
        <p:txBody>
          <a:bodyPr lIns="25400" tIns="25400" rIns="25400" bIns="25400" anchor="ctr"/>
          <a:lstStyle/>
          <a:p>
            <a:pPr algn="ctr" defTabSz="412750" hangingPunct="0">
              <a:defRPr sz="3200" spc="0">
                <a:solidFill>
                  <a:srgbClr val="FFFFFF"/>
                </a:solidFill>
                <a:latin typeface="Helvetica Light"/>
                <a:ea typeface="Helvetica Light"/>
                <a:cs typeface="Helvetica Light"/>
                <a:sym typeface="Helvetica Light"/>
              </a:defRPr>
            </a:pPr>
            <a:endParaRPr lang="en-US" sz="1600" kern="0" noProof="0" dirty="0">
              <a:solidFill>
                <a:srgbClr val="FFFFFF"/>
              </a:solidFill>
              <a:latin typeface="Helvetica Light"/>
              <a:sym typeface="Helvetica Light"/>
            </a:endParaRPr>
          </a:p>
        </p:txBody>
      </p:sp>
    </p:spTree>
    <p:extLst>
      <p:ext uri="{BB962C8B-B14F-4D97-AF65-F5344CB8AC3E}">
        <p14:creationId xmlns:p14="http://schemas.microsoft.com/office/powerpoint/2010/main" val="3661439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81194" y="1956391"/>
            <a:ext cx="3863216" cy="4467523"/>
          </a:xfrm>
        </p:spPr>
        <p:txBody>
          <a:bodyPr anchor="t">
            <a:normAutofit/>
          </a:bodyPr>
          <a:lstStyle>
            <a:lvl1pPr>
              <a:defRPr sz="1600"/>
            </a:lvl1pPr>
            <a:lvl2pPr>
              <a:defRPr sz="1400"/>
            </a:lvl2pPr>
            <a:lvl3pPr>
              <a:defRPr sz="12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93599" y="1956391"/>
            <a:ext cx="6917210" cy="446752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1/25/2022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
        <p:nvSpPr>
          <p:cNvPr id="8" name="Title 1">
            <a:extLst>
              <a:ext uri="{FF2B5EF4-FFF2-40B4-BE49-F238E27FC236}">
                <a16:creationId xmlns:a16="http://schemas.microsoft.com/office/drawing/2014/main" id="{4C75DA6C-B626-714A-8BBC-6FDDB6BE4083}"/>
              </a:ext>
            </a:extLst>
          </p:cNvPr>
          <p:cNvSpPr>
            <a:spLocks noGrp="1"/>
          </p:cNvSpPr>
          <p:nvPr>
            <p:ph type="title"/>
          </p:nvPr>
        </p:nvSpPr>
        <p:spPr>
          <a:xfrm>
            <a:off x="581192" y="702156"/>
            <a:ext cx="11029616" cy="740156"/>
          </a:xfrm>
        </p:spPr>
        <p:txBody>
          <a:bodyPr anchor="t">
            <a:normAutofit/>
          </a:bodyPr>
          <a:lstStyle>
            <a:lvl1pPr>
              <a:defRPr sz="3400"/>
            </a:lvl1pPr>
          </a:lstStyle>
          <a:p>
            <a:r>
              <a:rPr lang="en-US"/>
              <a:t>Click to edit Master title style</a:t>
            </a:r>
            <a:endParaRPr lang="en-US" dirty="0"/>
          </a:p>
        </p:txBody>
      </p:sp>
      <p:sp>
        <p:nvSpPr>
          <p:cNvPr id="9" name="Rectangle 1">
            <a:extLst>
              <a:ext uri="{FF2B5EF4-FFF2-40B4-BE49-F238E27FC236}">
                <a16:creationId xmlns:a16="http://schemas.microsoft.com/office/drawing/2014/main" id="{72B4D55A-70C8-E04B-B7E3-3355A1131891}"/>
              </a:ext>
            </a:extLst>
          </p:cNvPr>
          <p:cNvSpPr/>
          <p:nvPr userDrawn="1"/>
        </p:nvSpPr>
        <p:spPr>
          <a:xfrm>
            <a:off x="0" y="806538"/>
            <a:ext cx="453601" cy="363044"/>
          </a:xfrm>
          <a:prstGeom prst="rect">
            <a:avLst/>
          </a:prstGeom>
          <a:solidFill>
            <a:schemeClr val="accent1"/>
          </a:solidFill>
          <a:ln w="12700">
            <a:miter lim="400000"/>
          </a:ln>
        </p:spPr>
        <p:txBody>
          <a:bodyPr lIns="25400" tIns="25400" rIns="25400" bIns="25400" anchor="ctr"/>
          <a:lstStyle/>
          <a:p>
            <a:pPr algn="ctr" defTabSz="412750" hangingPunct="0">
              <a:defRPr sz="3200" spc="0">
                <a:solidFill>
                  <a:srgbClr val="FFFFFF"/>
                </a:solidFill>
                <a:latin typeface="Helvetica Light"/>
                <a:ea typeface="Helvetica Light"/>
                <a:cs typeface="Helvetica Light"/>
                <a:sym typeface="Helvetica Light"/>
              </a:defRPr>
            </a:pPr>
            <a:endParaRPr lang="en-US" sz="1600" kern="0" noProof="0" dirty="0">
              <a:solidFill>
                <a:srgbClr val="FFFFFF"/>
              </a:solidFill>
              <a:latin typeface="Helvetica Light"/>
              <a:sym typeface="Helvetica Light"/>
            </a:endParaRPr>
          </a:p>
        </p:txBody>
      </p:sp>
    </p:spTree>
    <p:extLst>
      <p:ext uri="{BB962C8B-B14F-4D97-AF65-F5344CB8AC3E}">
        <p14:creationId xmlns:p14="http://schemas.microsoft.com/office/powerpoint/2010/main" val="2301660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581192" y="2847885"/>
            <a:ext cx="4757482" cy="557784"/>
          </a:xfrm>
        </p:spPr>
        <p:txBody>
          <a:bodyPr anchor="ctr">
            <a:noAutofit/>
          </a:bodyPr>
          <a:lstStyle>
            <a:lvl1pPr marL="0" indent="0" algn="ctr">
              <a:buNone/>
              <a:defRPr sz="28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Title goes here</a:t>
            </a:r>
          </a:p>
        </p:txBody>
      </p:sp>
      <p:sp>
        <p:nvSpPr>
          <p:cNvPr id="4" name="Content Placeholder 3"/>
          <p:cNvSpPr>
            <a:spLocks noGrp="1"/>
          </p:cNvSpPr>
          <p:nvPr>
            <p:ph sz="half" idx="2"/>
          </p:nvPr>
        </p:nvSpPr>
        <p:spPr>
          <a:xfrm>
            <a:off x="581194" y="3523046"/>
            <a:ext cx="4757479" cy="2131499"/>
          </a:xfrm>
        </p:spPr>
        <p:txBody>
          <a:bodyPr anchor="t">
            <a:normAutofit/>
          </a:bodyPr>
          <a:lstStyle>
            <a:lvl1pPr algn="ctr">
              <a:defRPr/>
            </a:lvl1pPr>
            <a:lvl2pPr algn="ctr">
              <a:defRPr/>
            </a:lvl2pPr>
            <a:lvl3pPr algn="ctr">
              <a:defRPr/>
            </a:lvl3pPr>
            <a:lvl4pPr algn="ctr">
              <a:defRPr/>
            </a:lvl4pPr>
            <a:lvl5pPr algn="ct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hasCustomPrompt="1"/>
          </p:nvPr>
        </p:nvSpPr>
        <p:spPr>
          <a:xfrm>
            <a:off x="6604002" y="2847886"/>
            <a:ext cx="4757483" cy="553373"/>
          </a:xfrm>
        </p:spPr>
        <p:txBody>
          <a:bodyPr anchor="ctr">
            <a:noAutofit/>
          </a:bodyPr>
          <a:lstStyle>
            <a:lvl1pPr marL="0" marR="0" indent="0" algn="ctr"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8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Title goes here</a:t>
            </a:r>
          </a:p>
        </p:txBody>
      </p:sp>
      <p:sp>
        <p:nvSpPr>
          <p:cNvPr id="6" name="Content Placeholder 5"/>
          <p:cNvSpPr>
            <a:spLocks noGrp="1"/>
          </p:cNvSpPr>
          <p:nvPr>
            <p:ph sz="quarter" idx="4"/>
          </p:nvPr>
        </p:nvSpPr>
        <p:spPr>
          <a:xfrm>
            <a:off x="6604001" y="3523046"/>
            <a:ext cx="4757484" cy="2131499"/>
          </a:xfrm>
        </p:spPr>
        <p:txBody>
          <a:bodyPr anchor="t">
            <a:normAutofit/>
          </a:bodyPr>
          <a:lstStyle>
            <a:lvl1pPr algn="ctr">
              <a:defRPr/>
            </a:lvl1pPr>
            <a:lvl2pPr algn="ctr">
              <a:defRPr/>
            </a:lvl2pPr>
            <a:lvl3pPr algn="ctr">
              <a:defRPr/>
            </a:lvl3pPr>
            <a:lvl4pPr algn="ctr">
              <a:defRPr/>
            </a:lvl4pPr>
            <a:lvl5pPr algn="ct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1/25/2022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
        <p:nvSpPr>
          <p:cNvPr id="10" name="Title 1">
            <a:extLst>
              <a:ext uri="{FF2B5EF4-FFF2-40B4-BE49-F238E27FC236}">
                <a16:creationId xmlns:a16="http://schemas.microsoft.com/office/drawing/2014/main" id="{73CA278B-C101-7F4E-B11A-7B91B0C8E60A}"/>
              </a:ext>
            </a:extLst>
          </p:cNvPr>
          <p:cNvSpPr>
            <a:spLocks noGrp="1"/>
          </p:cNvSpPr>
          <p:nvPr>
            <p:ph type="title"/>
          </p:nvPr>
        </p:nvSpPr>
        <p:spPr>
          <a:xfrm>
            <a:off x="581192" y="702156"/>
            <a:ext cx="11029616" cy="740156"/>
          </a:xfrm>
        </p:spPr>
        <p:txBody>
          <a:bodyPr anchor="t">
            <a:normAutofit/>
          </a:bodyPr>
          <a:lstStyle>
            <a:lvl1pPr>
              <a:defRPr sz="3400"/>
            </a:lvl1pPr>
          </a:lstStyle>
          <a:p>
            <a:r>
              <a:rPr lang="en-US"/>
              <a:t>Click to edit Master title style</a:t>
            </a:r>
            <a:endParaRPr lang="en-US" dirty="0"/>
          </a:p>
        </p:txBody>
      </p:sp>
      <p:sp>
        <p:nvSpPr>
          <p:cNvPr id="11" name="Rectangle 1">
            <a:extLst>
              <a:ext uri="{FF2B5EF4-FFF2-40B4-BE49-F238E27FC236}">
                <a16:creationId xmlns:a16="http://schemas.microsoft.com/office/drawing/2014/main" id="{FE5F6035-AACE-6847-8AF4-EB3C4D79EE95}"/>
              </a:ext>
            </a:extLst>
          </p:cNvPr>
          <p:cNvSpPr/>
          <p:nvPr userDrawn="1"/>
        </p:nvSpPr>
        <p:spPr>
          <a:xfrm>
            <a:off x="0" y="806538"/>
            <a:ext cx="453601" cy="363044"/>
          </a:xfrm>
          <a:prstGeom prst="rect">
            <a:avLst/>
          </a:prstGeom>
          <a:solidFill>
            <a:schemeClr val="accent1"/>
          </a:solidFill>
          <a:ln w="12700">
            <a:miter lim="400000"/>
          </a:ln>
        </p:spPr>
        <p:txBody>
          <a:bodyPr lIns="25400" tIns="25400" rIns="25400" bIns="25400" anchor="ctr"/>
          <a:lstStyle/>
          <a:p>
            <a:pPr algn="ctr" defTabSz="412750" hangingPunct="0">
              <a:defRPr sz="3200" spc="0">
                <a:solidFill>
                  <a:srgbClr val="FFFFFF"/>
                </a:solidFill>
                <a:latin typeface="Helvetica Light"/>
                <a:ea typeface="Helvetica Light"/>
                <a:cs typeface="Helvetica Light"/>
                <a:sym typeface="Helvetica Light"/>
              </a:defRPr>
            </a:pPr>
            <a:endParaRPr lang="en-US" sz="1600" kern="0" noProof="0">
              <a:solidFill>
                <a:srgbClr val="FFFFFF"/>
              </a:solidFill>
              <a:latin typeface="Helvetica Light"/>
              <a:sym typeface="Helvetica Light"/>
            </a:endParaRPr>
          </a:p>
        </p:txBody>
      </p:sp>
      <p:grpSp>
        <p:nvGrpSpPr>
          <p:cNvPr id="13" name="Group 12">
            <a:extLst>
              <a:ext uri="{FF2B5EF4-FFF2-40B4-BE49-F238E27FC236}">
                <a16:creationId xmlns:a16="http://schemas.microsoft.com/office/drawing/2014/main" id="{7D914FC0-3771-6041-9E7C-1C624C85A803}"/>
              </a:ext>
            </a:extLst>
          </p:cNvPr>
          <p:cNvGrpSpPr/>
          <p:nvPr userDrawn="1"/>
        </p:nvGrpSpPr>
        <p:grpSpPr>
          <a:xfrm>
            <a:off x="5463336" y="2250891"/>
            <a:ext cx="1016001" cy="3839220"/>
            <a:chOff x="5510085" y="2250891"/>
            <a:chExt cx="1016001" cy="3839220"/>
          </a:xfrm>
        </p:grpSpPr>
        <p:cxnSp>
          <p:nvCxnSpPr>
            <p:cNvPr id="14" name="Straight Connector 13">
              <a:extLst>
                <a:ext uri="{FF2B5EF4-FFF2-40B4-BE49-F238E27FC236}">
                  <a16:creationId xmlns:a16="http://schemas.microsoft.com/office/drawing/2014/main" id="{0AED3128-974C-7F4B-BF36-A3836D1725F6}"/>
                </a:ext>
              </a:extLst>
            </p:cNvPr>
            <p:cNvCxnSpPr/>
            <p:nvPr/>
          </p:nvCxnSpPr>
          <p:spPr>
            <a:xfrm>
              <a:off x="6018085" y="2340176"/>
              <a:ext cx="0" cy="374993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
              <a:extLst>
                <a:ext uri="{FF2B5EF4-FFF2-40B4-BE49-F238E27FC236}">
                  <a16:creationId xmlns:a16="http://schemas.microsoft.com/office/drawing/2014/main" id="{2D2224CB-5DFF-3D4B-816B-1A44228A23EE}"/>
                </a:ext>
              </a:extLst>
            </p:cNvPr>
            <p:cNvSpPr/>
            <p:nvPr/>
          </p:nvSpPr>
          <p:spPr>
            <a:xfrm>
              <a:off x="5510085" y="2250891"/>
              <a:ext cx="1016001" cy="381001"/>
            </a:xfrm>
            <a:prstGeom prst="rect">
              <a:avLst/>
            </a:prstGeom>
            <a:solidFill>
              <a:schemeClr val="accent1"/>
            </a:solidFill>
            <a:ln w="12700">
              <a:miter lim="400000"/>
            </a:ln>
          </p:spPr>
          <p:txBody>
            <a:bodyPr lIns="25400" tIns="25400" rIns="25400" bIns="25400" anchor="ctr"/>
            <a:lstStyle/>
            <a:p>
              <a:pPr algn="ctr" defTabSz="412750" hangingPunct="0">
                <a:defRPr sz="3200" spc="0">
                  <a:solidFill>
                    <a:srgbClr val="FFFFFF"/>
                  </a:solidFill>
                  <a:latin typeface="Helvetica Light"/>
                  <a:ea typeface="Helvetica Light"/>
                  <a:cs typeface="Helvetica Light"/>
                  <a:sym typeface="Helvetica Light"/>
                </a:defRPr>
              </a:pPr>
              <a:r>
                <a:rPr lang="en-US" sz="1600" kern="0" noProof="0">
                  <a:solidFill>
                    <a:srgbClr val="FFFFFF"/>
                  </a:solidFill>
                  <a:latin typeface="Helvetica Light"/>
                  <a:sym typeface="Helvetica Light"/>
                </a:rPr>
                <a:t>VS</a:t>
              </a:r>
            </a:p>
          </p:txBody>
        </p:sp>
      </p:grpSp>
    </p:spTree>
    <p:extLst>
      <p:ext uri="{BB962C8B-B14F-4D97-AF65-F5344CB8AC3E}">
        <p14:creationId xmlns:p14="http://schemas.microsoft.com/office/powerpoint/2010/main" val="3308255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DB4ED54-5B5E-4A04-93D3-5772E3CE3818}" type="datetime1">
              <a:rPr lang="en-US" smtClean="0"/>
              <a:t>1/25/2022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
        <p:nvSpPr>
          <p:cNvPr id="6" name="Title 1">
            <a:extLst>
              <a:ext uri="{FF2B5EF4-FFF2-40B4-BE49-F238E27FC236}">
                <a16:creationId xmlns:a16="http://schemas.microsoft.com/office/drawing/2014/main" id="{E2F4516B-8A37-894B-82AE-60204E6767D9}"/>
              </a:ext>
            </a:extLst>
          </p:cNvPr>
          <p:cNvSpPr>
            <a:spLocks noGrp="1"/>
          </p:cNvSpPr>
          <p:nvPr>
            <p:ph type="title"/>
          </p:nvPr>
        </p:nvSpPr>
        <p:spPr>
          <a:xfrm>
            <a:off x="581192" y="702156"/>
            <a:ext cx="11029616" cy="740156"/>
          </a:xfrm>
        </p:spPr>
        <p:txBody>
          <a:bodyPr anchor="t">
            <a:normAutofit/>
          </a:bodyPr>
          <a:lstStyle>
            <a:lvl1pPr>
              <a:defRPr sz="3400"/>
            </a:lvl1pPr>
          </a:lstStyle>
          <a:p>
            <a:r>
              <a:rPr lang="en-US"/>
              <a:t>Click to edit Master title style</a:t>
            </a:r>
            <a:endParaRPr lang="en-US" dirty="0"/>
          </a:p>
        </p:txBody>
      </p:sp>
      <p:sp>
        <p:nvSpPr>
          <p:cNvPr id="7" name="Rectangle 1">
            <a:extLst>
              <a:ext uri="{FF2B5EF4-FFF2-40B4-BE49-F238E27FC236}">
                <a16:creationId xmlns:a16="http://schemas.microsoft.com/office/drawing/2014/main" id="{CC16CE43-CB3C-7544-B05B-0A9F706D6FD8}"/>
              </a:ext>
            </a:extLst>
          </p:cNvPr>
          <p:cNvSpPr/>
          <p:nvPr userDrawn="1"/>
        </p:nvSpPr>
        <p:spPr>
          <a:xfrm>
            <a:off x="0" y="806538"/>
            <a:ext cx="453601" cy="363044"/>
          </a:xfrm>
          <a:prstGeom prst="rect">
            <a:avLst/>
          </a:prstGeom>
          <a:solidFill>
            <a:schemeClr val="accent1"/>
          </a:solidFill>
          <a:ln w="12700">
            <a:miter lim="400000"/>
          </a:ln>
        </p:spPr>
        <p:txBody>
          <a:bodyPr lIns="25400" tIns="25400" rIns="25400" bIns="25400" anchor="ctr"/>
          <a:lstStyle/>
          <a:p>
            <a:pPr algn="ctr" defTabSz="412750" hangingPunct="0">
              <a:defRPr sz="3200" spc="0">
                <a:solidFill>
                  <a:srgbClr val="FFFFFF"/>
                </a:solidFill>
                <a:latin typeface="Helvetica Light"/>
                <a:ea typeface="Helvetica Light"/>
                <a:cs typeface="Helvetica Light"/>
                <a:sym typeface="Helvetica Light"/>
              </a:defRPr>
            </a:pPr>
            <a:endParaRPr lang="en-US" sz="1600" kern="0" noProof="0" dirty="0">
              <a:solidFill>
                <a:srgbClr val="FFFFFF"/>
              </a:solidFill>
              <a:latin typeface="Helvetica Light"/>
              <a:sym typeface="Helvetica Light"/>
            </a:endParaRPr>
          </a:p>
        </p:txBody>
      </p:sp>
    </p:spTree>
    <p:extLst>
      <p:ext uri="{BB962C8B-B14F-4D97-AF65-F5344CB8AC3E}">
        <p14:creationId xmlns:p14="http://schemas.microsoft.com/office/powerpoint/2010/main" val="3970103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1/25/2022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01450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Narrow Content Large Imag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9EEDEA7C-D9D3-5E4A-A0E6-B7A0ED5E0F89}"/>
              </a:ext>
            </a:extLst>
          </p:cNvPr>
          <p:cNvSpPr>
            <a:spLocks noGrp="1"/>
          </p:cNvSpPr>
          <p:nvPr>
            <p:ph type="pic" sz="quarter" idx="13"/>
          </p:nvPr>
        </p:nvSpPr>
        <p:spPr>
          <a:xfrm>
            <a:off x="5181599" y="0"/>
            <a:ext cx="7010400" cy="6858000"/>
          </a:xfrm>
          <a:custGeom>
            <a:avLst/>
            <a:gdLst>
              <a:gd name="connsiteX0" fmla="*/ 0 w 7010400"/>
              <a:gd name="connsiteY0" fmla="*/ 0 h 6858000"/>
              <a:gd name="connsiteX1" fmla="*/ 7010400 w 7010400"/>
              <a:gd name="connsiteY1" fmla="*/ 0 h 6858000"/>
              <a:gd name="connsiteX2" fmla="*/ 7010400 w 7010400"/>
              <a:gd name="connsiteY2" fmla="*/ 6858000 h 6858000"/>
              <a:gd name="connsiteX3" fmla="*/ 0 w 7010400"/>
              <a:gd name="connsiteY3" fmla="*/ 6858000 h 6858000"/>
              <a:gd name="connsiteX4" fmla="*/ 0 w 7010400"/>
              <a:gd name="connsiteY4" fmla="*/ 2620396 h 6858000"/>
              <a:gd name="connsiteX5" fmla="*/ 508001 w 7010400"/>
              <a:gd name="connsiteY5" fmla="*/ 2620396 h 6858000"/>
              <a:gd name="connsiteX6" fmla="*/ 508001 w 7010400"/>
              <a:gd name="connsiteY6" fmla="*/ 2239395 h 6858000"/>
              <a:gd name="connsiteX7" fmla="*/ 0 w 7010400"/>
              <a:gd name="connsiteY7" fmla="*/ 223939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10400" h="6858000">
                <a:moveTo>
                  <a:pt x="0" y="0"/>
                </a:moveTo>
                <a:lnTo>
                  <a:pt x="7010400" y="0"/>
                </a:lnTo>
                <a:lnTo>
                  <a:pt x="7010400" y="6858000"/>
                </a:lnTo>
                <a:lnTo>
                  <a:pt x="0" y="6858000"/>
                </a:lnTo>
                <a:lnTo>
                  <a:pt x="0" y="2620396"/>
                </a:lnTo>
                <a:lnTo>
                  <a:pt x="508001" y="2620396"/>
                </a:lnTo>
                <a:lnTo>
                  <a:pt x="508001" y="2239395"/>
                </a:lnTo>
                <a:lnTo>
                  <a:pt x="0" y="2239395"/>
                </a:lnTo>
                <a:close/>
              </a:path>
            </a:pathLst>
          </a:custGeom>
          <a:solidFill>
            <a:schemeClr val="tx2"/>
          </a:solidFill>
        </p:spPr>
        <p:txBody>
          <a:bodyPr wrap="square">
            <a:noAutofit/>
          </a:bodyPr>
          <a:lstStyle/>
          <a:p>
            <a:r>
              <a:rPr lang="en-US"/>
              <a:t>Click icon to add picture</a:t>
            </a:r>
            <a:endParaRPr lang="en-US" dirty="0"/>
          </a:p>
        </p:txBody>
      </p:sp>
      <p:sp>
        <p:nvSpPr>
          <p:cNvPr id="2" name="Date Placeholder 1"/>
          <p:cNvSpPr>
            <a:spLocks noGrp="1"/>
          </p:cNvSpPr>
          <p:nvPr>
            <p:ph type="dt" sz="half" idx="10"/>
          </p:nvPr>
        </p:nvSpPr>
        <p:spPr/>
        <p:txBody>
          <a:bodyPr/>
          <a:lstStyle/>
          <a:p>
            <a:fld id="{4EDE50D6-574B-40AF-946F-D52A04ADE379}" type="datetime1">
              <a:rPr lang="en-US" smtClean="0"/>
              <a:t>1/25/2022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
        <p:nvSpPr>
          <p:cNvPr id="12" name="Rectangle 1">
            <a:extLst>
              <a:ext uri="{FF2B5EF4-FFF2-40B4-BE49-F238E27FC236}">
                <a16:creationId xmlns:a16="http://schemas.microsoft.com/office/drawing/2014/main" id="{EF358276-528D-1F4E-804A-4F9FDE93568A}"/>
              </a:ext>
            </a:extLst>
          </p:cNvPr>
          <p:cNvSpPr/>
          <p:nvPr userDrawn="1"/>
        </p:nvSpPr>
        <p:spPr>
          <a:xfrm>
            <a:off x="4673599" y="2239395"/>
            <a:ext cx="1016001" cy="381001"/>
          </a:xfrm>
          <a:prstGeom prst="rect">
            <a:avLst/>
          </a:prstGeom>
          <a:solidFill>
            <a:schemeClr val="accent1"/>
          </a:solidFill>
          <a:ln w="12700">
            <a:miter lim="400000"/>
          </a:ln>
        </p:spPr>
        <p:txBody>
          <a:bodyPr lIns="25400" tIns="25400" rIns="25400" bIns="25400" anchor="ctr"/>
          <a:lstStyle/>
          <a:p>
            <a:pPr algn="ctr" defTabSz="412750" hangingPunct="0">
              <a:defRPr sz="3200" spc="0">
                <a:solidFill>
                  <a:srgbClr val="FFFFFF"/>
                </a:solidFill>
                <a:latin typeface="Helvetica Light"/>
                <a:ea typeface="Helvetica Light"/>
                <a:cs typeface="Helvetica Light"/>
                <a:sym typeface="Helvetica Light"/>
              </a:defRPr>
            </a:pPr>
            <a:endParaRPr lang="en-US" sz="1600" kern="0" noProof="0" dirty="0">
              <a:solidFill>
                <a:srgbClr val="FFFFFF"/>
              </a:solidFill>
              <a:latin typeface="Helvetica Light"/>
              <a:sym typeface="Helvetica Light"/>
            </a:endParaRPr>
          </a:p>
        </p:txBody>
      </p:sp>
      <p:sp>
        <p:nvSpPr>
          <p:cNvPr id="15" name="Rectangle 1">
            <a:extLst>
              <a:ext uri="{FF2B5EF4-FFF2-40B4-BE49-F238E27FC236}">
                <a16:creationId xmlns:a16="http://schemas.microsoft.com/office/drawing/2014/main" id="{A6817E56-9BF4-B245-9536-10F7E163D7D9}"/>
              </a:ext>
            </a:extLst>
          </p:cNvPr>
          <p:cNvSpPr/>
          <p:nvPr userDrawn="1"/>
        </p:nvSpPr>
        <p:spPr>
          <a:xfrm>
            <a:off x="581192" y="875830"/>
            <a:ext cx="2540001" cy="25400"/>
          </a:xfrm>
          <a:prstGeom prst="rect">
            <a:avLst/>
          </a:prstGeom>
          <a:solidFill>
            <a:srgbClr val="24282B"/>
          </a:solidFill>
          <a:ln w="12700">
            <a:miter lim="400000"/>
          </a:ln>
        </p:spPr>
        <p:txBody>
          <a:bodyPr lIns="50800" tIns="50800" rIns="50800" bIns="50800" anchor="ctr"/>
          <a:lstStyle/>
          <a:p>
            <a:pPr algn="ctr">
              <a:defRPr sz="3200" spc="0">
                <a:solidFill>
                  <a:srgbClr val="0433FF"/>
                </a:solidFill>
                <a:latin typeface="Helvetica Light"/>
                <a:ea typeface="Helvetica Light"/>
                <a:cs typeface="Helvetica Light"/>
                <a:sym typeface="Helvetica Light"/>
              </a:defRPr>
            </a:pPr>
            <a:endParaRPr lang="en-US" noProof="0" dirty="0"/>
          </a:p>
        </p:txBody>
      </p:sp>
      <p:sp>
        <p:nvSpPr>
          <p:cNvPr id="18" name="Content Placeholder 2">
            <a:extLst>
              <a:ext uri="{FF2B5EF4-FFF2-40B4-BE49-F238E27FC236}">
                <a16:creationId xmlns:a16="http://schemas.microsoft.com/office/drawing/2014/main" id="{A2F758DC-4792-1D42-83A8-ED4E6CD5F7E3}"/>
              </a:ext>
            </a:extLst>
          </p:cNvPr>
          <p:cNvSpPr>
            <a:spLocks noGrp="1"/>
          </p:cNvSpPr>
          <p:nvPr>
            <p:ph sz="half" idx="1"/>
          </p:nvPr>
        </p:nvSpPr>
        <p:spPr>
          <a:xfrm>
            <a:off x="581194" y="2720636"/>
            <a:ext cx="3863216" cy="3634317"/>
          </a:xfrm>
        </p:spPr>
        <p:txBody>
          <a:bodyPr anchor="t">
            <a:normAutofit/>
          </a:bodyPr>
          <a:lstStyle>
            <a:lvl1pPr>
              <a:defRPr sz="1600"/>
            </a:lvl1pPr>
            <a:lvl2pPr>
              <a:defRPr sz="1400"/>
            </a:lvl2pPr>
            <a:lvl3pPr>
              <a:defRPr sz="12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Title 1">
            <a:extLst>
              <a:ext uri="{FF2B5EF4-FFF2-40B4-BE49-F238E27FC236}">
                <a16:creationId xmlns:a16="http://schemas.microsoft.com/office/drawing/2014/main" id="{2859246A-0674-144E-84D6-29D5891C06F8}"/>
              </a:ext>
            </a:extLst>
          </p:cNvPr>
          <p:cNvSpPr>
            <a:spLocks noGrp="1"/>
          </p:cNvSpPr>
          <p:nvPr>
            <p:ph type="title" hasCustomPrompt="1"/>
          </p:nvPr>
        </p:nvSpPr>
        <p:spPr>
          <a:xfrm>
            <a:off x="581192" y="1304660"/>
            <a:ext cx="3863216" cy="1415976"/>
          </a:xfrm>
        </p:spPr>
        <p:txBody>
          <a:bodyPr anchor="t">
            <a:normAutofit/>
          </a:bodyPr>
          <a:lstStyle>
            <a:lvl1pPr>
              <a:defRPr sz="3400"/>
            </a:lvl1pPr>
          </a:lstStyle>
          <a:p>
            <a:r>
              <a:rPr lang="en-US" dirty="0"/>
              <a:t>Title goes here</a:t>
            </a:r>
          </a:p>
        </p:txBody>
      </p:sp>
    </p:spTree>
    <p:extLst>
      <p:ext uri="{BB962C8B-B14F-4D97-AF65-F5344CB8AC3E}">
        <p14:creationId xmlns:p14="http://schemas.microsoft.com/office/powerpoint/2010/main" val="371828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ED291B17-9318-49DB-B28B-6E5994AE9581}" type="datetime1">
              <a:rPr lang="en-US" smtClean="0"/>
              <a:t>1/25/2022</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12444890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95" r:id="rId3"/>
    <p:sldLayoutId id="2147483676" r:id="rId4"/>
    <p:sldLayoutId id="2147483677" r:id="rId5"/>
    <p:sldLayoutId id="2147483684" r:id="rId6"/>
    <p:sldLayoutId id="2147483678" r:id="rId7"/>
    <p:sldLayoutId id="2147483679" r:id="rId8"/>
    <p:sldLayoutId id="2147483698" r:id="rId9"/>
    <p:sldLayoutId id="2147483697" r:id="rId10"/>
    <p:sldLayoutId id="2147483696" r:id="rId11"/>
    <p:sldLayoutId id="2147483693" r:id="rId12"/>
    <p:sldLayoutId id="2147483694" r:id="rId13"/>
    <p:sldLayoutId id="2147483692" r:id="rId14"/>
    <p:sldLayoutId id="2147483691" r:id="rId15"/>
    <p:sldLayoutId id="2147483689" r:id="rId16"/>
    <p:sldLayoutId id="2147483690" r:id="rId17"/>
  </p:sldLayoutIdLst>
  <p:hf sldNum="0" hdr="0" ftr="0" dt="0"/>
  <p:txStyles>
    <p:titleStyle>
      <a:lvl1pPr algn="l" defTabSz="457200" rtl="0" eaLnBrk="1" latinLnBrk="0" hangingPunct="1">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8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6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fif"/><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8.xml"/><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slideLayout" Target="../slideLayouts/slideLayout8.xml"/><Relationship Id="rId1" Type="http://schemas.openxmlformats.org/officeDocument/2006/relationships/video" Target="https://www.youtube.com/embed/9z_465MQ1xM?start=122&amp;feature=oembed"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9.png"/><Relationship Id="rId7"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27.jpeg"/><Relationship Id="rId5" Type="http://schemas.openxmlformats.org/officeDocument/2006/relationships/image" Target="../media/image26.jpg"/><Relationship Id="rId4" Type="http://schemas.openxmlformats.org/officeDocument/2006/relationships/image" Target="../media/image25.jpg"/></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Layout" Target="../diagrams/layout3.xml"/><Relationship Id="rId7" Type="http://schemas.openxmlformats.org/officeDocument/2006/relationships/image" Target="../media/image30.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30.png"/><Relationship Id="rId2" Type="http://schemas.openxmlformats.org/officeDocument/2006/relationships/diagramData" Target="../diagrams/data4.xml"/><Relationship Id="rId1" Type="http://schemas.openxmlformats.org/officeDocument/2006/relationships/slideLayout" Target="../slideLayouts/slideLayout1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4.png"/><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13.xml"/><Relationship Id="rId5" Type="http://schemas.openxmlformats.org/officeDocument/2006/relationships/image" Target="../media/image39.png"/><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8.png"/><Relationship Id="rId2" Type="http://schemas.openxmlformats.org/officeDocument/2006/relationships/image" Target="../media/image44.png"/><Relationship Id="rId1" Type="http://schemas.openxmlformats.org/officeDocument/2006/relationships/slideLayout" Target="../slideLayouts/slideLayout8.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slideLayout" Target="../slideLayouts/slideLayout8.xml"/><Relationship Id="rId1" Type="http://schemas.openxmlformats.org/officeDocument/2006/relationships/video" Target="https://www.youtube.com/embed/I2T7sOtaBtY?feature=oembed"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50.png"/><Relationship Id="rId1" Type="http://schemas.openxmlformats.org/officeDocument/2006/relationships/slideLayout" Target="../slideLayouts/slideLayout1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5.png"/><Relationship Id="rId1" Type="http://schemas.openxmlformats.org/officeDocument/2006/relationships/slideLayout" Target="../slideLayouts/slideLayout8.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3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8.xml"/><Relationship Id="rId6" Type="http://schemas.openxmlformats.org/officeDocument/2006/relationships/image" Target="../media/image54.png"/><Relationship Id="rId5" Type="http://schemas.openxmlformats.org/officeDocument/2006/relationships/image" Target="../media/image62.png"/><Relationship Id="rId4" Type="http://schemas.openxmlformats.org/officeDocument/2006/relationships/image" Target="../media/image6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image" Target="../media/image2.jfif"/><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8.xml"/><Relationship Id="rId5" Type="http://schemas.openxmlformats.org/officeDocument/2006/relationships/image" Target="../media/image66.jpeg"/><Relationship Id="rId4" Type="http://schemas.openxmlformats.org/officeDocument/2006/relationships/image" Target="../media/image6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8" Type="http://schemas.openxmlformats.org/officeDocument/2006/relationships/image" Target="../media/image14.jfif"/><Relationship Id="rId3" Type="http://schemas.openxmlformats.org/officeDocument/2006/relationships/diagramLayout" Target="../diagrams/layout2.xml"/><Relationship Id="rId7" Type="http://schemas.openxmlformats.org/officeDocument/2006/relationships/image" Target="../media/image13.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10" Type="http://schemas.openxmlformats.org/officeDocument/2006/relationships/image" Target="../media/image16.jpeg"/><Relationship Id="rId4" Type="http://schemas.openxmlformats.org/officeDocument/2006/relationships/diagramQuickStyle" Target="../diagrams/quickStyle2.xml"/><Relationship Id="rId9"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ECB34-6337-DE4D-8FD3-A3A0F5766F21}"/>
              </a:ext>
            </a:extLst>
          </p:cNvPr>
          <p:cNvSpPr>
            <a:spLocks noGrp="1"/>
          </p:cNvSpPr>
          <p:nvPr>
            <p:ph type="title"/>
          </p:nvPr>
        </p:nvSpPr>
        <p:spPr>
          <a:xfrm>
            <a:off x="581193" y="2393951"/>
            <a:ext cx="11029615" cy="1521102"/>
          </a:xfrm>
        </p:spPr>
        <p:txBody>
          <a:bodyPr/>
          <a:lstStyle/>
          <a:p>
            <a:pPr algn="r"/>
            <a:r>
              <a:rPr lang="fa-IR" b="1" dirty="0"/>
              <a:t>پایداری در کسب و کار</a:t>
            </a:r>
            <a:endParaRPr lang="en-US" b="1" dirty="0"/>
          </a:p>
        </p:txBody>
      </p:sp>
      <p:sp>
        <p:nvSpPr>
          <p:cNvPr id="3" name="Text Placeholder 2">
            <a:extLst>
              <a:ext uri="{FF2B5EF4-FFF2-40B4-BE49-F238E27FC236}">
                <a16:creationId xmlns:a16="http://schemas.microsoft.com/office/drawing/2014/main" id="{4AB27EA9-DD4F-6245-9D17-591DCE0A8ADA}"/>
              </a:ext>
            </a:extLst>
          </p:cNvPr>
          <p:cNvSpPr>
            <a:spLocks noGrp="1"/>
          </p:cNvSpPr>
          <p:nvPr>
            <p:ph type="body" idx="1"/>
          </p:nvPr>
        </p:nvSpPr>
        <p:spPr>
          <a:xfrm>
            <a:off x="581192" y="4039340"/>
            <a:ext cx="11029615" cy="1102633"/>
          </a:xfrm>
        </p:spPr>
        <p:txBody>
          <a:bodyPr>
            <a:normAutofit/>
          </a:bodyPr>
          <a:lstStyle/>
          <a:p>
            <a:pPr algn="r"/>
            <a:r>
              <a:rPr lang="fa-IR" sz="2400" b="1" dirty="0"/>
              <a:t>پنج قدم اول برای حرکت به سوی پایداری در شرکت ها</a:t>
            </a:r>
          </a:p>
          <a:p>
            <a:pPr algn="r"/>
            <a:r>
              <a:rPr lang="fa-IR" dirty="0">
                <a:solidFill>
                  <a:schemeClr val="tx1"/>
                </a:solidFill>
              </a:rPr>
              <a:t>ارائه: نگار قدیمی</a:t>
            </a:r>
          </a:p>
          <a:p>
            <a:pPr algn="r" rtl="1"/>
            <a:endParaRPr lang="en-US" dirty="0"/>
          </a:p>
        </p:txBody>
      </p:sp>
      <p:pic>
        <p:nvPicPr>
          <p:cNvPr id="5" name="Picture 4">
            <a:extLst>
              <a:ext uri="{FF2B5EF4-FFF2-40B4-BE49-F238E27FC236}">
                <a16:creationId xmlns:a16="http://schemas.microsoft.com/office/drawing/2014/main" id="{0F8F3875-703A-4699-8F7A-B3C13F4BCD6C}"/>
              </a:ext>
            </a:extLst>
          </p:cNvPr>
          <p:cNvPicPr>
            <a:picLocks noChangeAspect="1"/>
          </p:cNvPicPr>
          <p:nvPr/>
        </p:nvPicPr>
        <p:blipFill>
          <a:blip r:embed="rId2"/>
          <a:stretch>
            <a:fillRect/>
          </a:stretch>
        </p:blipFill>
        <p:spPr>
          <a:xfrm>
            <a:off x="349189" y="0"/>
            <a:ext cx="4870881" cy="4607144"/>
          </a:xfrm>
          <a:prstGeom prst="rect">
            <a:avLst/>
          </a:prstGeom>
        </p:spPr>
      </p:pic>
      <p:pic>
        <p:nvPicPr>
          <p:cNvPr id="4" name="Picture Placeholder 8">
            <a:extLst>
              <a:ext uri="{FF2B5EF4-FFF2-40B4-BE49-F238E27FC236}">
                <a16:creationId xmlns:a16="http://schemas.microsoft.com/office/drawing/2014/main" id="{D109A19A-B5CF-4357-8BD1-2E32B1D36DE0}"/>
              </a:ext>
            </a:extLst>
          </p:cNvPr>
          <p:cNvPicPr>
            <a:picLocks noChangeAspect="1"/>
          </p:cNvPicPr>
          <p:nvPr/>
        </p:nvPicPr>
        <p:blipFill>
          <a:blip r:embed="rId3"/>
          <a:srcRect l="14443" r="14443"/>
          <a:stretch>
            <a:fillRect/>
          </a:stretch>
        </p:blipFill>
        <p:spPr>
          <a:xfrm>
            <a:off x="3077592" y="2517998"/>
            <a:ext cx="908482" cy="719567"/>
          </a:xfrm>
          <a:prstGeom prst="rect">
            <a:avLst/>
          </a:prstGeom>
          <a:solidFill>
            <a:schemeClr val="tx2"/>
          </a:solidFill>
        </p:spPr>
      </p:pic>
    </p:spTree>
    <p:extLst>
      <p:ext uri="{BB962C8B-B14F-4D97-AF65-F5344CB8AC3E}">
        <p14:creationId xmlns:p14="http://schemas.microsoft.com/office/powerpoint/2010/main" val="2079473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6BF800B-2D91-A844-B4B2-97273E94E563}"/>
              </a:ext>
            </a:extLst>
          </p:cNvPr>
          <p:cNvSpPr>
            <a:spLocks noGrp="1"/>
          </p:cNvSpPr>
          <p:nvPr>
            <p:ph type="title"/>
          </p:nvPr>
        </p:nvSpPr>
        <p:spPr>
          <a:xfrm>
            <a:off x="5592932" y="702156"/>
            <a:ext cx="6338656" cy="1117766"/>
          </a:xfrm>
        </p:spPr>
        <p:txBody>
          <a:bodyPr>
            <a:normAutofit fontScale="90000"/>
          </a:bodyPr>
          <a:lstStyle/>
          <a:p>
            <a:pPr algn="r" rtl="1"/>
            <a:r>
              <a:rPr lang="fa-IR" sz="3600" b="1" dirty="0">
                <a:solidFill>
                  <a:schemeClr val="accent1"/>
                </a:solidFill>
              </a:rPr>
              <a:t>پنج قدم اول برای حرکت به سوی پایداری</a:t>
            </a:r>
            <a:br>
              <a:rPr lang="fa-IR" sz="3600" b="1" dirty="0">
                <a:solidFill>
                  <a:schemeClr val="accent1"/>
                </a:solidFill>
              </a:rPr>
            </a:br>
            <a:r>
              <a:rPr lang="fa-IR" sz="3600" b="1" dirty="0">
                <a:solidFill>
                  <a:schemeClr val="accent1"/>
                </a:solidFill>
              </a:rPr>
              <a:t> در شرکت ها</a:t>
            </a:r>
            <a:br>
              <a:rPr lang="fa-IR" sz="3600" b="1" dirty="0">
                <a:solidFill>
                  <a:schemeClr val="accent1"/>
                </a:solidFill>
              </a:rPr>
            </a:br>
            <a:endParaRPr lang="en-US" dirty="0">
              <a:solidFill>
                <a:schemeClr val="accent1"/>
              </a:solidFill>
            </a:endParaRPr>
          </a:p>
        </p:txBody>
      </p:sp>
      <p:sp>
        <p:nvSpPr>
          <p:cNvPr id="4" name="Content Placeholder 3">
            <a:extLst>
              <a:ext uri="{FF2B5EF4-FFF2-40B4-BE49-F238E27FC236}">
                <a16:creationId xmlns:a16="http://schemas.microsoft.com/office/drawing/2014/main" id="{258465F5-4312-2541-8368-01B99B3E9619}"/>
              </a:ext>
            </a:extLst>
          </p:cNvPr>
          <p:cNvSpPr>
            <a:spLocks noGrp="1"/>
          </p:cNvSpPr>
          <p:nvPr>
            <p:ph sz="quarter" idx="14"/>
          </p:nvPr>
        </p:nvSpPr>
        <p:spPr>
          <a:xfrm>
            <a:off x="6096000" y="1819922"/>
            <a:ext cx="5514975" cy="4517378"/>
          </a:xfrm>
        </p:spPr>
        <p:txBody>
          <a:bodyPr>
            <a:normAutofit/>
          </a:bodyPr>
          <a:lstStyle/>
          <a:p>
            <a:pPr algn="r" rtl="1"/>
            <a:r>
              <a:rPr lang="fa-IR" sz="2400" b="1" dirty="0"/>
              <a:t>قدم اول: درک اهداف هفده گانه توسعه پایدار</a:t>
            </a:r>
          </a:p>
          <a:p>
            <a:pPr algn="r" rtl="1"/>
            <a:r>
              <a:rPr lang="fa-IR" sz="2400" b="1" dirty="0"/>
              <a:t>قدم دوم: تعیین الویت ها</a:t>
            </a:r>
          </a:p>
          <a:p>
            <a:pPr algn="r" rtl="1"/>
            <a:r>
              <a:rPr lang="fa-IR" sz="2400" b="1" dirty="0"/>
              <a:t>قدم سوم: مشخص کردن اهداف</a:t>
            </a:r>
          </a:p>
          <a:p>
            <a:pPr algn="r" rtl="1"/>
            <a:r>
              <a:rPr lang="fa-IR" sz="2400" b="1" dirty="0"/>
              <a:t>قدم چهارم: ادغام کردن</a:t>
            </a:r>
          </a:p>
          <a:p>
            <a:pPr algn="r" rtl="1"/>
            <a:r>
              <a:rPr lang="fa-IR" sz="2400" b="1" dirty="0"/>
              <a:t>قدم پنجم: گزارش دهی و ارتباطات</a:t>
            </a:r>
          </a:p>
          <a:p>
            <a:pPr marL="342900" indent="-342900" algn="r" rtl="1">
              <a:buFont typeface="+mj-lt"/>
              <a:buAutoNum type="arabicPeriod"/>
            </a:pPr>
            <a:endParaRPr lang="en-US" sz="2400" dirty="0"/>
          </a:p>
        </p:txBody>
      </p:sp>
      <p:pic>
        <p:nvPicPr>
          <p:cNvPr id="16" name="Picture 15">
            <a:extLst>
              <a:ext uri="{FF2B5EF4-FFF2-40B4-BE49-F238E27FC236}">
                <a16:creationId xmlns:a16="http://schemas.microsoft.com/office/drawing/2014/main" id="{6BE418BC-E0B2-42F2-817F-00230B5E041D}"/>
              </a:ext>
            </a:extLst>
          </p:cNvPr>
          <p:cNvPicPr>
            <a:picLocks noChangeAspect="1"/>
          </p:cNvPicPr>
          <p:nvPr/>
        </p:nvPicPr>
        <p:blipFill>
          <a:blip r:embed="rId2"/>
          <a:stretch>
            <a:fillRect/>
          </a:stretch>
        </p:blipFill>
        <p:spPr>
          <a:xfrm>
            <a:off x="349189" y="0"/>
            <a:ext cx="5630061" cy="5325218"/>
          </a:xfrm>
          <a:prstGeom prst="rect">
            <a:avLst/>
          </a:prstGeom>
        </p:spPr>
      </p:pic>
      <p:pic>
        <p:nvPicPr>
          <p:cNvPr id="5" name="Picture 4">
            <a:extLst>
              <a:ext uri="{FF2B5EF4-FFF2-40B4-BE49-F238E27FC236}">
                <a16:creationId xmlns:a16="http://schemas.microsoft.com/office/drawing/2014/main" id="{1BA626CF-875B-4DC2-A3B3-BF0EAD6E8DC0}"/>
              </a:ext>
            </a:extLst>
          </p:cNvPr>
          <p:cNvPicPr>
            <a:picLocks noChangeAspect="1"/>
          </p:cNvPicPr>
          <p:nvPr/>
        </p:nvPicPr>
        <p:blipFill>
          <a:blip r:embed="rId3"/>
          <a:stretch>
            <a:fillRect/>
          </a:stretch>
        </p:blipFill>
        <p:spPr>
          <a:xfrm>
            <a:off x="7482" y="5392998"/>
            <a:ext cx="8128754" cy="1268751"/>
          </a:xfrm>
          <a:prstGeom prst="rect">
            <a:avLst/>
          </a:prstGeom>
        </p:spPr>
      </p:pic>
    </p:spTree>
    <p:extLst>
      <p:ext uri="{BB962C8B-B14F-4D97-AF65-F5344CB8AC3E}">
        <p14:creationId xmlns:p14="http://schemas.microsoft.com/office/powerpoint/2010/main" val="20588523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C2F44A6-EFD6-4F94-99FC-17EB7817E4A7}"/>
              </a:ext>
            </a:extLst>
          </p:cNvPr>
          <p:cNvSpPr>
            <a:spLocks noGrp="1"/>
          </p:cNvSpPr>
          <p:nvPr>
            <p:ph type="pic" sz="quarter" idx="13"/>
          </p:nvPr>
        </p:nvSpPr>
        <p:spPr/>
      </p:sp>
      <p:sp>
        <p:nvSpPr>
          <p:cNvPr id="4" name="Content Placeholder 3">
            <a:extLst>
              <a:ext uri="{FF2B5EF4-FFF2-40B4-BE49-F238E27FC236}">
                <a16:creationId xmlns:a16="http://schemas.microsoft.com/office/drawing/2014/main" id="{EC425389-A9CD-4F21-8C27-7A42F0FC1483}"/>
              </a:ext>
            </a:extLst>
          </p:cNvPr>
          <p:cNvSpPr>
            <a:spLocks noGrp="1"/>
          </p:cNvSpPr>
          <p:nvPr>
            <p:ph sz="quarter" idx="14"/>
          </p:nvPr>
        </p:nvSpPr>
        <p:spPr/>
        <p:txBody>
          <a:bodyPr/>
          <a:lstStyle/>
          <a:p>
            <a:endParaRPr lang="en-US" dirty="0"/>
          </a:p>
        </p:txBody>
      </p:sp>
      <p:sp>
        <p:nvSpPr>
          <p:cNvPr id="5" name="Title 3">
            <a:extLst>
              <a:ext uri="{FF2B5EF4-FFF2-40B4-BE49-F238E27FC236}">
                <a16:creationId xmlns:a16="http://schemas.microsoft.com/office/drawing/2014/main" id="{11FEDAFB-45D8-4947-9E92-85529CF5C92C}"/>
              </a:ext>
            </a:extLst>
          </p:cNvPr>
          <p:cNvSpPr>
            <a:spLocks noGrp="1"/>
          </p:cNvSpPr>
          <p:nvPr>
            <p:ph type="title"/>
          </p:nvPr>
        </p:nvSpPr>
        <p:spPr>
          <a:xfrm>
            <a:off x="5646198" y="701676"/>
            <a:ext cx="6063449" cy="301502"/>
          </a:xfrm>
        </p:spPr>
        <p:txBody>
          <a:bodyPr>
            <a:normAutofit fontScale="90000"/>
          </a:bodyPr>
          <a:lstStyle/>
          <a:p>
            <a:pPr algn="r" rtl="1"/>
            <a:r>
              <a:rPr lang="fa-IR" sz="3600" b="1" dirty="0">
                <a:solidFill>
                  <a:schemeClr val="accent1">
                    <a:lumMod val="50000"/>
                  </a:schemeClr>
                </a:solidFill>
              </a:rPr>
              <a:t>قدم اول: درک اهداف هفده گانه توسعه پایدار</a:t>
            </a:r>
            <a:br>
              <a:rPr lang="en-US" sz="3600" b="1" dirty="0">
                <a:solidFill>
                  <a:schemeClr val="accent1">
                    <a:lumMod val="50000"/>
                  </a:schemeClr>
                </a:solidFill>
              </a:rPr>
            </a:br>
            <a:br>
              <a:rPr lang="fa-IR" sz="2700" b="1" dirty="0"/>
            </a:br>
            <a:r>
              <a:rPr lang="fa-IR" sz="2700" dirty="0">
                <a:solidFill>
                  <a:schemeClr val="accent1">
                    <a:lumMod val="50000"/>
                  </a:schemeClr>
                </a:solidFill>
              </a:rPr>
              <a:t>1-1</a:t>
            </a:r>
            <a:r>
              <a:rPr lang="en-US" sz="2700" dirty="0">
                <a:solidFill>
                  <a:schemeClr val="accent1">
                    <a:lumMod val="50000"/>
                  </a:schemeClr>
                </a:solidFill>
              </a:rPr>
              <a:t>-</a:t>
            </a:r>
            <a:r>
              <a:rPr lang="fa-IR" sz="2700" dirty="0">
                <a:solidFill>
                  <a:schemeClr val="accent1">
                    <a:lumMod val="50000"/>
                  </a:schemeClr>
                </a:solidFill>
              </a:rPr>
              <a:t> تشخیص فرصتهای تجاری (حاصل از توجه به اهداف هفده گانه)</a:t>
            </a:r>
            <a:br>
              <a:rPr lang="fa-IR" sz="2700" dirty="0">
                <a:solidFill>
                  <a:schemeClr val="accent1">
                    <a:lumMod val="50000"/>
                  </a:schemeClr>
                </a:solidFill>
              </a:rPr>
            </a:br>
            <a:r>
              <a:rPr lang="fa-IR" sz="2700" dirty="0">
                <a:solidFill>
                  <a:schemeClr val="accent1">
                    <a:lumMod val="50000"/>
                  </a:schemeClr>
                </a:solidFill>
              </a:rPr>
              <a:t> </a:t>
            </a:r>
            <a:br>
              <a:rPr lang="fa-IR" sz="2700" dirty="0">
                <a:solidFill>
                  <a:schemeClr val="accent1">
                    <a:lumMod val="50000"/>
                  </a:schemeClr>
                </a:solidFill>
              </a:rPr>
            </a:br>
            <a:r>
              <a:rPr lang="fa-IR" sz="2700" dirty="0">
                <a:solidFill>
                  <a:schemeClr val="accent1">
                    <a:lumMod val="50000"/>
                  </a:schemeClr>
                </a:solidFill>
              </a:rPr>
              <a:t>2-1- درک مسئولیت های اصلی شرکت ها</a:t>
            </a:r>
            <a:br>
              <a:rPr lang="fa-IR" sz="2700" dirty="0">
                <a:solidFill>
                  <a:schemeClr val="accent1">
                    <a:lumMod val="50000"/>
                  </a:schemeClr>
                </a:solidFill>
              </a:rPr>
            </a:br>
            <a:endParaRPr lang="en-US" sz="2700" dirty="0"/>
          </a:p>
        </p:txBody>
      </p:sp>
      <p:pic>
        <p:nvPicPr>
          <p:cNvPr id="7" name="Picture 6">
            <a:extLst>
              <a:ext uri="{FF2B5EF4-FFF2-40B4-BE49-F238E27FC236}">
                <a16:creationId xmlns:a16="http://schemas.microsoft.com/office/drawing/2014/main" id="{E14C9A6F-E3CE-450C-A29B-38A383399820}"/>
              </a:ext>
            </a:extLst>
          </p:cNvPr>
          <p:cNvPicPr>
            <a:picLocks noChangeAspect="1"/>
          </p:cNvPicPr>
          <p:nvPr/>
        </p:nvPicPr>
        <p:blipFill>
          <a:blip r:embed="rId2"/>
          <a:stretch>
            <a:fillRect/>
          </a:stretch>
        </p:blipFill>
        <p:spPr>
          <a:xfrm>
            <a:off x="1266520" y="1816475"/>
            <a:ext cx="3259267" cy="3225049"/>
          </a:xfrm>
          <a:prstGeom prst="rect">
            <a:avLst/>
          </a:prstGeom>
        </p:spPr>
      </p:pic>
    </p:spTree>
    <p:extLst>
      <p:ext uri="{BB962C8B-B14F-4D97-AF65-F5344CB8AC3E}">
        <p14:creationId xmlns:p14="http://schemas.microsoft.com/office/powerpoint/2010/main" val="27179908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33D1D0D5-CFE9-4177-9547-5AF0373AB0E7}"/>
              </a:ext>
            </a:extLst>
          </p:cNvPr>
          <p:cNvSpPr>
            <a:spLocks noGrp="1"/>
          </p:cNvSpPr>
          <p:nvPr>
            <p:ph type="pic" sz="quarter" idx="13"/>
          </p:nvPr>
        </p:nvSpPr>
        <p:spPr>
          <a:xfrm>
            <a:off x="-532425" y="0"/>
            <a:ext cx="6143111" cy="6858000"/>
          </a:xfrm>
        </p:spPr>
      </p:sp>
      <p:sp>
        <p:nvSpPr>
          <p:cNvPr id="6" name="Content Placeholder 5">
            <a:extLst>
              <a:ext uri="{FF2B5EF4-FFF2-40B4-BE49-F238E27FC236}">
                <a16:creationId xmlns:a16="http://schemas.microsoft.com/office/drawing/2014/main" id="{8C88DFD8-1BB3-4601-BC2D-0C4130C92E45}"/>
              </a:ext>
            </a:extLst>
          </p:cNvPr>
          <p:cNvSpPr txBox="1">
            <a:spLocks noGrp="1"/>
          </p:cNvSpPr>
          <p:nvPr>
            <p:ph idx="1"/>
          </p:nvPr>
        </p:nvSpPr>
        <p:spPr>
          <a:xfrm>
            <a:off x="6223592" y="2394230"/>
            <a:ext cx="5387215" cy="3077766"/>
          </a:xfrm>
          <a:prstGeom prst="rect">
            <a:avLst/>
          </a:prstGeom>
          <a:noFill/>
        </p:spPr>
        <p:txBody>
          <a:bodyPr wrap="square" rtlCol="0">
            <a:spAutoFit/>
          </a:bodyPr>
          <a:lstStyle/>
          <a:p>
            <a:pPr marL="342900" indent="-342900" algn="r" rtl="1">
              <a:buFont typeface="Wingdings" panose="05000000000000000000" pitchFamily="2" charset="2"/>
              <a:buChar char="ü"/>
            </a:pPr>
            <a:r>
              <a:rPr lang="fa-IR" sz="2000" dirty="0"/>
              <a:t>کمک به درک فرصتهای اقتصادی مورد نیاز در آینده</a:t>
            </a:r>
          </a:p>
          <a:p>
            <a:pPr marL="342900" indent="-342900" algn="r" rtl="1">
              <a:buFont typeface="Wingdings" panose="05000000000000000000" pitchFamily="2" charset="2"/>
              <a:buChar char="ü"/>
            </a:pPr>
            <a:r>
              <a:rPr lang="fa-IR" sz="2000" dirty="0"/>
              <a:t>بالارفتن سود به خاطر توجه به " پایداری شرکت“</a:t>
            </a:r>
            <a:r>
              <a:rPr lang="en-US" sz="2000" dirty="0"/>
              <a:t>  </a:t>
            </a:r>
            <a:endParaRPr lang="fa-IR" sz="2000" dirty="0"/>
          </a:p>
          <a:p>
            <a:pPr marL="342900" indent="-342900" algn="r" rtl="1">
              <a:buFont typeface="Wingdings" panose="05000000000000000000" pitchFamily="2" charset="2"/>
              <a:buChar char="ü"/>
            </a:pPr>
            <a:r>
              <a:rPr lang="fa-IR" sz="2000" dirty="0"/>
              <a:t> بهتر شدن ارتباط با ذی نفعان </a:t>
            </a:r>
          </a:p>
          <a:p>
            <a:pPr marL="342900" indent="-342900" algn="r" rtl="1">
              <a:buFont typeface="Wingdings" panose="05000000000000000000" pitchFamily="2" charset="2"/>
              <a:buChar char="ü"/>
            </a:pPr>
            <a:r>
              <a:rPr lang="fa-IR" sz="2000" dirty="0"/>
              <a:t>هماهنگی بیشتر با سیاست های جدید</a:t>
            </a:r>
          </a:p>
          <a:p>
            <a:pPr marL="342900" indent="-342900" algn="r" rtl="1">
              <a:buFont typeface="Wingdings" panose="05000000000000000000" pitchFamily="2" charset="2"/>
              <a:buChar char="ü"/>
            </a:pPr>
            <a:r>
              <a:rPr lang="fa-IR" sz="2000" dirty="0"/>
              <a:t>استفاده از زبان مشترک برای رسیدن به اهداف مشترک</a:t>
            </a:r>
          </a:p>
          <a:p>
            <a:pPr marL="285750" indent="-285750" algn="r" rtl="1">
              <a:buFont typeface="Wingdings" panose="05000000000000000000" pitchFamily="2" charset="2"/>
              <a:buChar char="§"/>
            </a:pPr>
            <a:endParaRPr lang="fa-IR" sz="2000" dirty="0"/>
          </a:p>
          <a:p>
            <a:pPr marL="285750" indent="-285750" algn="r" rtl="1">
              <a:buFont typeface="Wingdings" panose="05000000000000000000" pitchFamily="2" charset="2"/>
              <a:buChar char="§"/>
            </a:pPr>
            <a:endParaRPr lang="en-US" sz="2000" dirty="0"/>
          </a:p>
        </p:txBody>
      </p:sp>
      <p:sp>
        <p:nvSpPr>
          <p:cNvPr id="14" name="Title 13">
            <a:extLst>
              <a:ext uri="{FF2B5EF4-FFF2-40B4-BE49-F238E27FC236}">
                <a16:creationId xmlns:a16="http://schemas.microsoft.com/office/drawing/2014/main" id="{15BECCE3-C6ED-4E2F-88E1-9D00371CF66F}"/>
              </a:ext>
            </a:extLst>
          </p:cNvPr>
          <p:cNvSpPr>
            <a:spLocks noGrp="1"/>
          </p:cNvSpPr>
          <p:nvPr>
            <p:ph type="title"/>
          </p:nvPr>
        </p:nvSpPr>
        <p:spPr/>
        <p:txBody>
          <a:bodyPr>
            <a:normAutofit fontScale="90000"/>
          </a:bodyPr>
          <a:lstStyle/>
          <a:p>
            <a:pPr algn="r" rtl="1"/>
            <a:r>
              <a:rPr lang="fa-IR" sz="2700" b="1" dirty="0">
                <a:solidFill>
                  <a:schemeClr val="accent1">
                    <a:lumMod val="50000"/>
                  </a:schemeClr>
                </a:solidFill>
              </a:rPr>
              <a:t>1-1</a:t>
            </a:r>
            <a:r>
              <a:rPr lang="en-US" sz="2700" b="1" dirty="0">
                <a:solidFill>
                  <a:schemeClr val="accent1">
                    <a:lumMod val="50000"/>
                  </a:schemeClr>
                </a:solidFill>
              </a:rPr>
              <a:t>-</a:t>
            </a:r>
            <a:r>
              <a:rPr lang="fa-IR" sz="2700" b="1" dirty="0">
                <a:solidFill>
                  <a:schemeClr val="accent1">
                    <a:lumMod val="50000"/>
                  </a:schemeClr>
                </a:solidFill>
              </a:rPr>
              <a:t> تشخیص فرصتهای تجاری </a:t>
            </a:r>
            <a:r>
              <a:rPr lang="fa-IR" sz="2400" b="1" dirty="0">
                <a:solidFill>
                  <a:schemeClr val="accent1">
                    <a:lumMod val="50000"/>
                  </a:schemeClr>
                </a:solidFill>
              </a:rPr>
              <a:t>(حاصل از توجه به اهداف هفده گانه)</a:t>
            </a:r>
            <a:br>
              <a:rPr lang="fa-IR" sz="3600" b="1" dirty="0">
                <a:solidFill>
                  <a:schemeClr val="accent1">
                    <a:lumMod val="50000"/>
                  </a:schemeClr>
                </a:solidFill>
              </a:rPr>
            </a:br>
            <a:endParaRPr lang="en-US" dirty="0"/>
          </a:p>
        </p:txBody>
      </p:sp>
      <p:cxnSp>
        <p:nvCxnSpPr>
          <p:cNvPr id="4" name="Straight Arrow Connector 3">
            <a:extLst>
              <a:ext uri="{FF2B5EF4-FFF2-40B4-BE49-F238E27FC236}">
                <a16:creationId xmlns:a16="http://schemas.microsoft.com/office/drawing/2014/main" id="{628CDC58-62EA-4721-AD7F-EB5BF36C8D95}"/>
              </a:ext>
            </a:extLst>
          </p:cNvPr>
          <p:cNvCxnSpPr>
            <a:cxnSpLocks/>
          </p:cNvCxnSpPr>
          <p:nvPr/>
        </p:nvCxnSpPr>
        <p:spPr>
          <a:xfrm flipH="1">
            <a:off x="5384653" y="3097576"/>
            <a:ext cx="1677878"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AA4FAF4-136C-4B64-8558-969FBF2E9971}"/>
              </a:ext>
            </a:extLst>
          </p:cNvPr>
          <p:cNvSpPr txBox="1"/>
          <p:nvPr/>
        </p:nvSpPr>
        <p:spPr>
          <a:xfrm>
            <a:off x="-626694" y="1727038"/>
            <a:ext cx="5921172" cy="2554545"/>
          </a:xfrm>
          <a:prstGeom prst="rect">
            <a:avLst/>
          </a:prstGeom>
          <a:noFill/>
        </p:spPr>
        <p:txBody>
          <a:bodyPr wrap="square" rtlCol="0">
            <a:spAutoFit/>
          </a:bodyPr>
          <a:lstStyle/>
          <a:p>
            <a:pPr marL="285750" indent="-285750" algn="r" rtl="1">
              <a:buFont typeface="Arial" panose="020B0604020202020204" pitchFamily="34" charset="0"/>
              <a:buChar char="•"/>
            </a:pPr>
            <a:r>
              <a:rPr lang="fa-IR" sz="2000" dirty="0">
                <a:solidFill>
                  <a:schemeClr val="bg1"/>
                </a:solidFill>
              </a:rPr>
              <a:t>افزایش فروش</a:t>
            </a:r>
          </a:p>
          <a:p>
            <a:pPr marL="285750" indent="-285750" algn="r" rtl="1">
              <a:buFont typeface="Arial" panose="020B0604020202020204" pitchFamily="34" charset="0"/>
              <a:buChar char="•"/>
            </a:pPr>
            <a:r>
              <a:rPr lang="fa-IR" sz="2000" dirty="0">
                <a:solidFill>
                  <a:schemeClr val="bg1"/>
                </a:solidFill>
              </a:rPr>
              <a:t>ارائه وجهه بهتری از برند</a:t>
            </a:r>
          </a:p>
          <a:p>
            <a:pPr marL="285750" indent="-285750" algn="r" rtl="1">
              <a:buFont typeface="Arial" panose="020B0604020202020204" pitchFamily="34" charset="0"/>
              <a:buChar char="•"/>
            </a:pPr>
            <a:r>
              <a:rPr lang="fa-IR" sz="2000" dirty="0">
                <a:solidFill>
                  <a:schemeClr val="bg1"/>
                </a:solidFill>
              </a:rPr>
              <a:t>بالا بردن راندمان کار</a:t>
            </a:r>
          </a:p>
          <a:p>
            <a:pPr marL="285750" indent="-285750" algn="r" rtl="1">
              <a:buFont typeface="Arial" panose="020B0604020202020204" pitchFamily="34" charset="0"/>
              <a:buChar char="•"/>
            </a:pPr>
            <a:r>
              <a:rPr lang="fa-IR" sz="2000" dirty="0">
                <a:solidFill>
                  <a:schemeClr val="bg1"/>
                </a:solidFill>
              </a:rPr>
              <a:t>نوآوری در تولید محصولات جدید و ارائه خدمات نو</a:t>
            </a:r>
          </a:p>
          <a:p>
            <a:pPr marL="285750" indent="-285750" algn="r" rtl="1">
              <a:buFont typeface="Arial" panose="020B0604020202020204" pitchFamily="34" charset="0"/>
              <a:buChar char="•"/>
            </a:pPr>
            <a:r>
              <a:rPr lang="fa-IR" sz="2000" dirty="0">
                <a:solidFill>
                  <a:schemeClr val="bg1"/>
                </a:solidFill>
              </a:rPr>
              <a:t>کاهش میزان تغییر کارمندان</a:t>
            </a:r>
            <a:endParaRPr lang="en-US" sz="2000" dirty="0">
              <a:solidFill>
                <a:schemeClr val="bg1"/>
              </a:solidFill>
            </a:endParaRPr>
          </a:p>
          <a:p>
            <a:pPr marL="285750" indent="-285750" algn="r" rtl="1">
              <a:buFont typeface="Arial" panose="020B0604020202020204" pitchFamily="34" charset="0"/>
              <a:buChar char="•"/>
            </a:pPr>
            <a:r>
              <a:rPr lang="fa-IR" sz="2000" dirty="0">
                <a:solidFill>
                  <a:schemeClr val="bg1"/>
                </a:solidFill>
              </a:rPr>
              <a:t>جلب توجه نسلهای جوان ( ارزشهای پایداری در میان نسلهای</a:t>
            </a:r>
          </a:p>
          <a:p>
            <a:pPr algn="r" rtl="1"/>
            <a:r>
              <a:rPr lang="fa-IR" sz="2000" dirty="0">
                <a:solidFill>
                  <a:schemeClr val="bg1"/>
                </a:solidFill>
              </a:rPr>
              <a:t>    جوان اهمیت بیشتری دارد )</a:t>
            </a:r>
          </a:p>
          <a:p>
            <a:pPr marL="285750" indent="-285750" algn="r" rtl="1">
              <a:buFont typeface="Arial" panose="020B0604020202020204" pitchFamily="34" charset="0"/>
              <a:buChar char="•"/>
            </a:pPr>
            <a:endParaRPr lang="en-US" sz="2000" dirty="0">
              <a:solidFill>
                <a:schemeClr val="bg1"/>
              </a:solidFill>
            </a:endParaRPr>
          </a:p>
        </p:txBody>
      </p:sp>
      <p:pic>
        <p:nvPicPr>
          <p:cNvPr id="16" name="Picture 15">
            <a:extLst>
              <a:ext uri="{FF2B5EF4-FFF2-40B4-BE49-F238E27FC236}">
                <a16:creationId xmlns:a16="http://schemas.microsoft.com/office/drawing/2014/main" id="{1C1DB3B8-319A-4539-A457-06EE787F74B8}"/>
              </a:ext>
            </a:extLst>
          </p:cNvPr>
          <p:cNvPicPr>
            <a:picLocks noChangeAspect="1"/>
          </p:cNvPicPr>
          <p:nvPr/>
        </p:nvPicPr>
        <p:blipFill>
          <a:blip r:embed="rId2"/>
          <a:stretch>
            <a:fillRect/>
          </a:stretch>
        </p:blipFill>
        <p:spPr>
          <a:xfrm>
            <a:off x="76149" y="312088"/>
            <a:ext cx="1240907" cy="1227879"/>
          </a:xfrm>
          <a:prstGeom prst="rect">
            <a:avLst/>
          </a:prstGeom>
        </p:spPr>
      </p:pic>
    </p:spTree>
    <p:extLst>
      <p:ext uri="{BB962C8B-B14F-4D97-AF65-F5344CB8AC3E}">
        <p14:creationId xmlns:p14="http://schemas.microsoft.com/office/powerpoint/2010/main" val="14679103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81C533-EBB0-4BC2-8AA1-E3E0DAB3F3A4}"/>
              </a:ext>
            </a:extLst>
          </p:cNvPr>
          <p:cNvPicPr>
            <a:picLocks noChangeAspect="1"/>
          </p:cNvPicPr>
          <p:nvPr/>
        </p:nvPicPr>
        <p:blipFill>
          <a:blip r:embed="rId2"/>
          <a:stretch>
            <a:fillRect/>
          </a:stretch>
        </p:blipFill>
        <p:spPr>
          <a:xfrm>
            <a:off x="5847761" y="160096"/>
            <a:ext cx="6287678" cy="2728615"/>
          </a:xfrm>
          <a:prstGeom prst="rect">
            <a:avLst/>
          </a:prstGeom>
        </p:spPr>
      </p:pic>
      <p:pic>
        <p:nvPicPr>
          <p:cNvPr id="7" name="Picture 6">
            <a:extLst>
              <a:ext uri="{FF2B5EF4-FFF2-40B4-BE49-F238E27FC236}">
                <a16:creationId xmlns:a16="http://schemas.microsoft.com/office/drawing/2014/main" id="{6A5F78B1-E8DC-48D3-8CAD-381314036379}"/>
              </a:ext>
            </a:extLst>
          </p:cNvPr>
          <p:cNvPicPr>
            <a:picLocks noChangeAspect="1"/>
          </p:cNvPicPr>
          <p:nvPr/>
        </p:nvPicPr>
        <p:blipFill>
          <a:blip r:embed="rId3"/>
          <a:stretch>
            <a:fillRect/>
          </a:stretch>
        </p:blipFill>
        <p:spPr>
          <a:xfrm>
            <a:off x="6674177" y="3333890"/>
            <a:ext cx="5184743" cy="2023629"/>
          </a:xfrm>
          <a:prstGeom prst="rect">
            <a:avLst/>
          </a:prstGeom>
        </p:spPr>
      </p:pic>
      <p:pic>
        <p:nvPicPr>
          <p:cNvPr id="9" name="Picture 8">
            <a:extLst>
              <a:ext uri="{FF2B5EF4-FFF2-40B4-BE49-F238E27FC236}">
                <a16:creationId xmlns:a16="http://schemas.microsoft.com/office/drawing/2014/main" id="{2492AAA6-1E47-4E69-808C-40FA905F239E}"/>
              </a:ext>
            </a:extLst>
          </p:cNvPr>
          <p:cNvPicPr>
            <a:picLocks noChangeAspect="1"/>
          </p:cNvPicPr>
          <p:nvPr/>
        </p:nvPicPr>
        <p:blipFill>
          <a:blip r:embed="rId4"/>
          <a:stretch>
            <a:fillRect/>
          </a:stretch>
        </p:blipFill>
        <p:spPr>
          <a:xfrm>
            <a:off x="394940" y="3367617"/>
            <a:ext cx="5039029" cy="2398594"/>
          </a:xfrm>
          <a:prstGeom prst="rect">
            <a:avLst/>
          </a:prstGeom>
        </p:spPr>
      </p:pic>
      <p:pic>
        <p:nvPicPr>
          <p:cNvPr id="11" name="Picture 10">
            <a:extLst>
              <a:ext uri="{FF2B5EF4-FFF2-40B4-BE49-F238E27FC236}">
                <a16:creationId xmlns:a16="http://schemas.microsoft.com/office/drawing/2014/main" id="{B5ACEAAB-387C-4833-9A9B-020CA33FC3DD}"/>
              </a:ext>
            </a:extLst>
          </p:cNvPr>
          <p:cNvPicPr>
            <a:picLocks noChangeAspect="1"/>
          </p:cNvPicPr>
          <p:nvPr/>
        </p:nvPicPr>
        <p:blipFill>
          <a:blip r:embed="rId5"/>
          <a:stretch>
            <a:fillRect/>
          </a:stretch>
        </p:blipFill>
        <p:spPr>
          <a:xfrm>
            <a:off x="132963" y="472241"/>
            <a:ext cx="5301006" cy="2308739"/>
          </a:xfrm>
          <a:prstGeom prst="rect">
            <a:avLst/>
          </a:prstGeom>
        </p:spPr>
      </p:pic>
      <p:cxnSp>
        <p:nvCxnSpPr>
          <p:cNvPr id="13" name="Straight Arrow Connector 12">
            <a:extLst>
              <a:ext uri="{FF2B5EF4-FFF2-40B4-BE49-F238E27FC236}">
                <a16:creationId xmlns:a16="http://schemas.microsoft.com/office/drawing/2014/main" id="{BEB2EC37-DAC3-45F5-91C5-30A962C7F76B}"/>
              </a:ext>
            </a:extLst>
          </p:cNvPr>
          <p:cNvCxnSpPr>
            <a:cxnSpLocks/>
          </p:cNvCxnSpPr>
          <p:nvPr/>
        </p:nvCxnSpPr>
        <p:spPr>
          <a:xfrm flipH="1">
            <a:off x="5433969" y="1645463"/>
            <a:ext cx="496478"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ADF915F2-1397-436E-BB6D-228336A85FA0}"/>
              </a:ext>
            </a:extLst>
          </p:cNvPr>
          <p:cNvCxnSpPr>
            <a:cxnSpLocks/>
          </p:cNvCxnSpPr>
          <p:nvPr/>
        </p:nvCxnSpPr>
        <p:spPr>
          <a:xfrm flipH="1">
            <a:off x="5847761" y="4566914"/>
            <a:ext cx="684028"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954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How does Orbital Shower work? - Orbital technology">
            <a:hlinkClick r:id="" action="ppaction://media"/>
            <a:extLst>
              <a:ext uri="{FF2B5EF4-FFF2-40B4-BE49-F238E27FC236}">
                <a16:creationId xmlns:a16="http://schemas.microsoft.com/office/drawing/2014/main" id="{27794CCD-44E4-4854-A208-7C8B96DB5FAE}"/>
              </a:ext>
            </a:extLst>
          </p:cNvPr>
          <p:cNvPicPr>
            <a:picLocks noRot="1" noChangeAspect="1"/>
          </p:cNvPicPr>
          <p:nvPr>
            <a:videoFile r:link="rId1"/>
          </p:nvPr>
        </p:nvPicPr>
        <p:blipFill>
          <a:blip r:embed="rId3"/>
          <a:stretch>
            <a:fillRect/>
          </a:stretch>
        </p:blipFill>
        <p:spPr>
          <a:xfrm>
            <a:off x="1630837" y="1280788"/>
            <a:ext cx="8267307" cy="4671029"/>
          </a:xfrm>
          <a:prstGeom prst="rect">
            <a:avLst/>
          </a:prstGeom>
        </p:spPr>
      </p:pic>
      <p:sp>
        <p:nvSpPr>
          <p:cNvPr id="3" name="TextBox 2">
            <a:extLst>
              <a:ext uri="{FF2B5EF4-FFF2-40B4-BE49-F238E27FC236}">
                <a16:creationId xmlns:a16="http://schemas.microsoft.com/office/drawing/2014/main" id="{1ACF8C9C-F61F-447B-A089-96E725E62019}"/>
              </a:ext>
            </a:extLst>
          </p:cNvPr>
          <p:cNvSpPr txBox="1"/>
          <p:nvPr/>
        </p:nvSpPr>
        <p:spPr>
          <a:xfrm>
            <a:off x="822489" y="6234987"/>
            <a:ext cx="6094428" cy="369332"/>
          </a:xfrm>
          <a:prstGeom prst="rect">
            <a:avLst/>
          </a:prstGeom>
          <a:noFill/>
        </p:spPr>
        <p:txBody>
          <a:bodyPr wrap="square">
            <a:spAutoFit/>
          </a:bodyPr>
          <a:lstStyle/>
          <a:p>
            <a:r>
              <a:rPr lang="en-US" dirty="0"/>
              <a:t>https://www.youtube.com/watch?v=9z_465MQ1xM&amp;t=122s</a:t>
            </a:r>
          </a:p>
        </p:txBody>
      </p:sp>
    </p:spTree>
    <p:extLst>
      <p:ext uri="{BB962C8B-B14F-4D97-AF65-F5344CB8AC3E}">
        <p14:creationId xmlns:p14="http://schemas.microsoft.com/office/powerpoint/2010/main" val="3389350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105D749-FDD3-40D6-B86A-018EFD5313C5}"/>
              </a:ext>
            </a:extLst>
          </p:cNvPr>
          <p:cNvSpPr>
            <a:spLocks noGrp="1"/>
          </p:cNvSpPr>
          <p:nvPr>
            <p:ph sz="quarter" idx="13"/>
          </p:nvPr>
        </p:nvSpPr>
        <p:spPr>
          <a:xfrm>
            <a:off x="452762" y="878176"/>
            <a:ext cx="4438834" cy="1865023"/>
          </a:xfrm>
        </p:spPr>
        <p:txBody>
          <a:bodyPr>
            <a:normAutofit lnSpcReduction="10000"/>
          </a:bodyPr>
          <a:lstStyle/>
          <a:p>
            <a:pPr algn="ctr" rtl="1">
              <a:buFontTx/>
              <a:buChar char="-"/>
            </a:pPr>
            <a:r>
              <a:rPr lang="fa-IR" sz="2000" dirty="0">
                <a:solidFill>
                  <a:schemeClr val="accent1">
                    <a:lumMod val="50000"/>
                  </a:schemeClr>
                </a:solidFill>
              </a:rPr>
              <a:t>شرکت ها با هر اندازه ای، در هر بخشی و در هر جایی موظف به رعایت یکسری استانداردهای حداقل شناخته شده در سطح بین </a:t>
            </a:r>
            <a:r>
              <a:rPr lang="fa-IR" sz="2000" dirty="0" err="1">
                <a:solidFill>
                  <a:schemeClr val="accent1">
                    <a:lumMod val="50000"/>
                  </a:schemeClr>
                </a:solidFill>
              </a:rPr>
              <a:t>المللی</a:t>
            </a:r>
            <a:r>
              <a:rPr lang="fa-IR" sz="2000" dirty="0">
                <a:solidFill>
                  <a:schemeClr val="accent1">
                    <a:lumMod val="50000"/>
                  </a:schemeClr>
                </a:solidFill>
              </a:rPr>
              <a:t> هستند. این اصول در چارچوب های مختلفی مانند "اصول ده گانه پیمان جهانی سازمان ملل" توضیح داده شده اند.</a:t>
            </a:r>
          </a:p>
          <a:p>
            <a:pPr algn="r" rtl="1">
              <a:buFontTx/>
              <a:buChar char="-"/>
            </a:pPr>
            <a:endParaRPr lang="fa-IR" sz="2000" b="1" dirty="0">
              <a:solidFill>
                <a:schemeClr val="bg1"/>
              </a:solidFill>
            </a:endParaRPr>
          </a:p>
          <a:p>
            <a:pPr algn="r" rtl="1">
              <a:buFontTx/>
              <a:buChar char="-"/>
            </a:pPr>
            <a:endParaRPr lang="en-US" sz="2000" b="1" dirty="0">
              <a:solidFill>
                <a:schemeClr val="bg1"/>
              </a:solidFill>
            </a:endParaRPr>
          </a:p>
        </p:txBody>
      </p:sp>
      <p:pic>
        <p:nvPicPr>
          <p:cNvPr id="8" name="Picture 7">
            <a:extLst>
              <a:ext uri="{FF2B5EF4-FFF2-40B4-BE49-F238E27FC236}">
                <a16:creationId xmlns:a16="http://schemas.microsoft.com/office/drawing/2014/main" id="{BEB60441-18DF-48CD-BD45-5083436F1EF0}"/>
              </a:ext>
            </a:extLst>
          </p:cNvPr>
          <p:cNvPicPr>
            <a:picLocks noChangeAspect="1"/>
          </p:cNvPicPr>
          <p:nvPr/>
        </p:nvPicPr>
        <p:blipFill>
          <a:blip r:embed="rId3"/>
          <a:stretch>
            <a:fillRect/>
          </a:stretch>
        </p:blipFill>
        <p:spPr>
          <a:xfrm>
            <a:off x="5944089" y="166937"/>
            <a:ext cx="1240907" cy="1227879"/>
          </a:xfrm>
          <a:prstGeom prst="rect">
            <a:avLst/>
          </a:prstGeom>
        </p:spPr>
      </p:pic>
      <p:pic>
        <p:nvPicPr>
          <p:cNvPr id="12" name="Picture 11">
            <a:extLst>
              <a:ext uri="{FF2B5EF4-FFF2-40B4-BE49-F238E27FC236}">
                <a16:creationId xmlns:a16="http://schemas.microsoft.com/office/drawing/2014/main" id="{DD6D2999-BF7D-4B11-B52D-75C31D75EF53}"/>
              </a:ext>
            </a:extLst>
          </p:cNvPr>
          <p:cNvPicPr>
            <a:picLocks noChangeAspect="1"/>
          </p:cNvPicPr>
          <p:nvPr/>
        </p:nvPicPr>
        <p:blipFill>
          <a:blip r:embed="rId4"/>
          <a:stretch>
            <a:fillRect/>
          </a:stretch>
        </p:blipFill>
        <p:spPr>
          <a:xfrm>
            <a:off x="8523308" y="1990332"/>
            <a:ext cx="3478698" cy="2254196"/>
          </a:xfrm>
          <a:prstGeom prst="rect">
            <a:avLst/>
          </a:prstGeom>
        </p:spPr>
      </p:pic>
      <p:pic>
        <p:nvPicPr>
          <p:cNvPr id="14" name="Picture 13">
            <a:extLst>
              <a:ext uri="{FF2B5EF4-FFF2-40B4-BE49-F238E27FC236}">
                <a16:creationId xmlns:a16="http://schemas.microsoft.com/office/drawing/2014/main" id="{97F7CD26-C2FA-4154-B51D-A78EA2E40705}"/>
              </a:ext>
            </a:extLst>
          </p:cNvPr>
          <p:cNvPicPr>
            <a:picLocks noChangeAspect="1"/>
          </p:cNvPicPr>
          <p:nvPr/>
        </p:nvPicPr>
        <p:blipFill>
          <a:blip r:embed="rId5"/>
          <a:stretch>
            <a:fillRect/>
          </a:stretch>
        </p:blipFill>
        <p:spPr>
          <a:xfrm>
            <a:off x="5380170" y="2864505"/>
            <a:ext cx="2876217" cy="2003164"/>
          </a:xfrm>
          <a:prstGeom prst="rect">
            <a:avLst/>
          </a:prstGeom>
        </p:spPr>
      </p:pic>
      <p:sp>
        <p:nvSpPr>
          <p:cNvPr id="18" name="TextBox 17">
            <a:extLst>
              <a:ext uri="{FF2B5EF4-FFF2-40B4-BE49-F238E27FC236}">
                <a16:creationId xmlns:a16="http://schemas.microsoft.com/office/drawing/2014/main" id="{0DE4DB0A-65A1-4E03-B6EC-3ECB7BF9FD94}"/>
              </a:ext>
            </a:extLst>
          </p:cNvPr>
          <p:cNvSpPr txBox="1"/>
          <p:nvPr/>
        </p:nvSpPr>
        <p:spPr>
          <a:xfrm>
            <a:off x="1374073" y="261242"/>
            <a:ext cx="10504249" cy="461665"/>
          </a:xfrm>
          <a:prstGeom prst="rect">
            <a:avLst/>
          </a:prstGeom>
          <a:noFill/>
        </p:spPr>
        <p:txBody>
          <a:bodyPr wrap="square" rtlCol="0">
            <a:spAutoFit/>
          </a:bodyPr>
          <a:lstStyle/>
          <a:p>
            <a:pPr algn="r" rtl="1"/>
            <a:r>
              <a:rPr lang="fa-IR" sz="2400" b="1" dirty="0">
                <a:solidFill>
                  <a:schemeClr val="accent2"/>
                </a:solidFill>
              </a:rPr>
              <a:t>2-1 درک </a:t>
            </a:r>
            <a:r>
              <a:rPr lang="fa-IR" sz="2400" b="1" dirty="0">
                <a:solidFill>
                  <a:srgbClr val="FFFF00"/>
                </a:solidFill>
              </a:rPr>
              <a:t>مسئولیت</a:t>
            </a:r>
            <a:r>
              <a:rPr lang="fa-IR" sz="2400" b="1" dirty="0">
                <a:solidFill>
                  <a:schemeClr val="accent2"/>
                </a:solidFill>
              </a:rPr>
              <a:t> های اصلی شرکت ها</a:t>
            </a:r>
          </a:p>
        </p:txBody>
      </p:sp>
      <p:pic>
        <p:nvPicPr>
          <p:cNvPr id="1026" name="Picture 2" descr="ISO 26000 Stamp Sign - Guidance On Social Responsibility Standard,..  Royalty Free Cliparts, Vectors, And Stock Illustration. Image 132284420.">
            <a:extLst>
              <a:ext uri="{FF2B5EF4-FFF2-40B4-BE49-F238E27FC236}">
                <a16:creationId xmlns:a16="http://schemas.microsoft.com/office/drawing/2014/main" id="{4949FE7D-C021-4446-8DDD-C046BA1F776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37041" y="5147035"/>
            <a:ext cx="1544028" cy="154402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he OECD Guidelines - OECD Watch">
            <a:extLst>
              <a:ext uri="{FF2B5EF4-FFF2-40B4-BE49-F238E27FC236}">
                <a16:creationId xmlns:a16="http://schemas.microsoft.com/office/drawing/2014/main" id="{6ADE7F9B-19E0-4C4F-93CB-18843769293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99360" y="4341120"/>
            <a:ext cx="1723313" cy="247332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Guiding Principles for Business and Human Rights: Implementing the United  Nations “Protect, Respect and Remedy” Framework | UN Global Compact">
            <a:extLst>
              <a:ext uri="{FF2B5EF4-FFF2-40B4-BE49-F238E27FC236}">
                <a16:creationId xmlns:a16="http://schemas.microsoft.com/office/drawing/2014/main" id="{EFCE84AF-0C59-4EAD-99BD-0A4E4851DD7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70099" y="2300660"/>
            <a:ext cx="3004160" cy="3887736"/>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Arrow Connector 2">
            <a:extLst>
              <a:ext uri="{FF2B5EF4-FFF2-40B4-BE49-F238E27FC236}">
                <a16:creationId xmlns:a16="http://schemas.microsoft.com/office/drawing/2014/main" id="{2E7D49B6-3419-4247-B50A-235EA0A6ABCE}"/>
              </a:ext>
            </a:extLst>
          </p:cNvPr>
          <p:cNvCxnSpPr>
            <a:cxnSpLocks/>
          </p:cNvCxnSpPr>
          <p:nvPr/>
        </p:nvCxnSpPr>
        <p:spPr>
          <a:xfrm>
            <a:off x="8799360" y="1280216"/>
            <a:ext cx="429481"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E52A3AB-6392-4EA6-8B84-08BFA1932C1B}"/>
              </a:ext>
            </a:extLst>
          </p:cNvPr>
          <p:cNvSpPr txBox="1"/>
          <p:nvPr/>
        </p:nvSpPr>
        <p:spPr>
          <a:xfrm>
            <a:off x="6818279" y="1067002"/>
            <a:ext cx="5286666" cy="923330"/>
          </a:xfrm>
          <a:prstGeom prst="rect">
            <a:avLst/>
          </a:prstGeom>
          <a:noFill/>
        </p:spPr>
        <p:txBody>
          <a:bodyPr wrap="square" rtlCol="0">
            <a:spAutoFit/>
          </a:bodyPr>
          <a:lstStyle/>
          <a:p>
            <a:pPr algn="ctr"/>
            <a:r>
              <a:rPr lang="en-US" b="1" dirty="0">
                <a:solidFill>
                  <a:srgbClr val="FFFF00"/>
                </a:solidFill>
              </a:rPr>
              <a:t>Shareholders          Stakeholder Capitalism</a:t>
            </a:r>
          </a:p>
          <a:p>
            <a:pPr algn="ctr"/>
            <a:r>
              <a:rPr lang="en-US" b="1" dirty="0">
                <a:solidFill>
                  <a:schemeClr val="bg1"/>
                </a:solidFill>
              </a:rPr>
              <a:t>https://www.investopedia.com/stakeholder-capitalism-4774323</a:t>
            </a:r>
          </a:p>
        </p:txBody>
      </p:sp>
    </p:spTree>
    <p:extLst>
      <p:ext uri="{BB962C8B-B14F-4D97-AF65-F5344CB8AC3E}">
        <p14:creationId xmlns:p14="http://schemas.microsoft.com/office/powerpoint/2010/main" val="10281329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4E04B55-42F6-44D5-9217-360F2E855810}"/>
              </a:ext>
            </a:extLst>
          </p:cNvPr>
          <p:cNvSpPr>
            <a:spLocks noGrp="1"/>
          </p:cNvSpPr>
          <p:nvPr>
            <p:ph type="title"/>
          </p:nvPr>
        </p:nvSpPr>
        <p:spPr>
          <a:xfrm>
            <a:off x="5992426" y="310718"/>
            <a:ext cx="6090081" cy="429438"/>
          </a:xfrm>
        </p:spPr>
        <p:txBody>
          <a:bodyPr>
            <a:normAutofit fontScale="90000"/>
          </a:bodyPr>
          <a:lstStyle/>
          <a:p>
            <a:pPr algn="r" rtl="1"/>
            <a:r>
              <a:rPr lang="fa-IR" sz="3600" b="1" dirty="0">
                <a:solidFill>
                  <a:srgbClr val="FFC000"/>
                </a:solidFill>
              </a:rPr>
              <a:t>قدم دوم: تعیین الویت ها</a:t>
            </a:r>
            <a:br>
              <a:rPr lang="fa-IR" sz="3600" b="1" dirty="0"/>
            </a:br>
            <a:br>
              <a:rPr lang="en-US" sz="3600" b="1" dirty="0"/>
            </a:br>
            <a:br>
              <a:rPr lang="fa-IR" sz="3600" b="1" dirty="0"/>
            </a:br>
            <a:endParaRPr lang="en-US" dirty="0"/>
          </a:p>
        </p:txBody>
      </p:sp>
      <p:sp>
        <p:nvSpPr>
          <p:cNvPr id="6" name="Content Placeholder 5">
            <a:extLst>
              <a:ext uri="{FF2B5EF4-FFF2-40B4-BE49-F238E27FC236}">
                <a16:creationId xmlns:a16="http://schemas.microsoft.com/office/drawing/2014/main" id="{8C88DFD8-1BB3-4601-BC2D-0C4130C92E45}"/>
              </a:ext>
            </a:extLst>
          </p:cNvPr>
          <p:cNvSpPr txBox="1">
            <a:spLocks noGrp="1"/>
          </p:cNvSpPr>
          <p:nvPr>
            <p:ph idx="1"/>
          </p:nvPr>
        </p:nvSpPr>
        <p:spPr>
          <a:xfrm>
            <a:off x="6223592" y="3640725"/>
            <a:ext cx="5387215" cy="584775"/>
          </a:xfrm>
          <a:prstGeom prst="rect">
            <a:avLst/>
          </a:prstGeom>
          <a:noFill/>
        </p:spPr>
        <p:txBody>
          <a:bodyPr wrap="square" rtlCol="0">
            <a:spAutoFit/>
          </a:bodyPr>
          <a:lstStyle/>
          <a:p>
            <a:pPr marL="0" indent="0" algn="r" rtl="1">
              <a:buNone/>
            </a:pPr>
            <a:r>
              <a:rPr lang="fa-IR" sz="3200" b="1" dirty="0"/>
              <a:t> </a:t>
            </a:r>
            <a:endParaRPr lang="en-US" sz="2000" dirty="0"/>
          </a:p>
        </p:txBody>
      </p:sp>
      <p:sp>
        <p:nvSpPr>
          <p:cNvPr id="8" name="Picture Placeholder 7">
            <a:extLst>
              <a:ext uri="{FF2B5EF4-FFF2-40B4-BE49-F238E27FC236}">
                <a16:creationId xmlns:a16="http://schemas.microsoft.com/office/drawing/2014/main" id="{3C4AA183-6A5A-4135-A7C4-75D4EEE858EF}"/>
              </a:ext>
            </a:extLst>
          </p:cNvPr>
          <p:cNvSpPr>
            <a:spLocks noGrp="1"/>
          </p:cNvSpPr>
          <p:nvPr>
            <p:ph type="pic" sz="quarter" idx="13"/>
          </p:nvPr>
        </p:nvSpPr>
        <p:spPr/>
      </p:sp>
      <p:pic>
        <p:nvPicPr>
          <p:cNvPr id="10" name="Picture 9">
            <a:extLst>
              <a:ext uri="{FF2B5EF4-FFF2-40B4-BE49-F238E27FC236}">
                <a16:creationId xmlns:a16="http://schemas.microsoft.com/office/drawing/2014/main" id="{483F87D6-D6E2-47ED-AC95-EDD56E0AEB57}"/>
              </a:ext>
            </a:extLst>
          </p:cNvPr>
          <p:cNvPicPr>
            <a:picLocks noChangeAspect="1"/>
          </p:cNvPicPr>
          <p:nvPr/>
        </p:nvPicPr>
        <p:blipFill>
          <a:blip r:embed="rId2"/>
          <a:stretch>
            <a:fillRect/>
          </a:stretch>
        </p:blipFill>
        <p:spPr>
          <a:xfrm>
            <a:off x="1287262" y="1395054"/>
            <a:ext cx="2819145" cy="3372255"/>
          </a:xfrm>
          <a:prstGeom prst="rect">
            <a:avLst/>
          </a:prstGeom>
        </p:spPr>
      </p:pic>
      <p:sp>
        <p:nvSpPr>
          <p:cNvPr id="11" name="TextBox 10">
            <a:extLst>
              <a:ext uri="{FF2B5EF4-FFF2-40B4-BE49-F238E27FC236}">
                <a16:creationId xmlns:a16="http://schemas.microsoft.com/office/drawing/2014/main" id="{B679B69D-D5EA-4758-B409-69CE0212E490}"/>
              </a:ext>
            </a:extLst>
          </p:cNvPr>
          <p:cNvSpPr txBox="1"/>
          <p:nvPr/>
        </p:nvSpPr>
        <p:spPr>
          <a:xfrm>
            <a:off x="6223592" y="1464816"/>
            <a:ext cx="5645853" cy="2308324"/>
          </a:xfrm>
          <a:prstGeom prst="rect">
            <a:avLst/>
          </a:prstGeom>
          <a:noFill/>
        </p:spPr>
        <p:txBody>
          <a:bodyPr wrap="square" rtlCol="0">
            <a:spAutoFit/>
          </a:bodyPr>
          <a:lstStyle/>
          <a:p>
            <a:pPr algn="r" rtl="1"/>
            <a:r>
              <a:rPr lang="fa-IR" sz="2400" dirty="0">
                <a:solidFill>
                  <a:srgbClr val="FFC000"/>
                </a:solidFill>
              </a:rPr>
              <a:t>1-2 مراحل تولید یا ارائه خدمات کار را تصویر کنید تا قسمتهای تاثیر گذار را شناسایی کنید</a:t>
            </a:r>
          </a:p>
          <a:p>
            <a:pPr algn="r" rtl="1"/>
            <a:endParaRPr lang="en-US" sz="2400" dirty="0">
              <a:solidFill>
                <a:srgbClr val="FFC000"/>
              </a:solidFill>
            </a:endParaRPr>
          </a:p>
          <a:p>
            <a:pPr algn="r" rtl="1"/>
            <a:r>
              <a:rPr lang="fa-IR" sz="2400" dirty="0">
                <a:solidFill>
                  <a:srgbClr val="FFC000"/>
                </a:solidFill>
              </a:rPr>
              <a:t>2-2 انتخاب شاخص ها سپس جمع آوری داده ها</a:t>
            </a:r>
          </a:p>
          <a:p>
            <a:pPr algn="r" rtl="1"/>
            <a:endParaRPr lang="fa-IR" sz="2400" dirty="0">
              <a:solidFill>
                <a:srgbClr val="FFC000"/>
              </a:solidFill>
            </a:endParaRPr>
          </a:p>
          <a:p>
            <a:pPr algn="r" rtl="1"/>
            <a:r>
              <a:rPr lang="fa-IR" sz="2400" dirty="0">
                <a:solidFill>
                  <a:srgbClr val="FFC000"/>
                </a:solidFill>
              </a:rPr>
              <a:t>3-2 الویت ها را مشخص کنید</a:t>
            </a:r>
            <a:endParaRPr lang="en-US" sz="2400" dirty="0">
              <a:solidFill>
                <a:srgbClr val="FFC000"/>
              </a:solidFill>
            </a:endParaRPr>
          </a:p>
        </p:txBody>
      </p:sp>
    </p:spTree>
    <p:extLst>
      <p:ext uri="{BB962C8B-B14F-4D97-AF65-F5344CB8AC3E}">
        <p14:creationId xmlns:p14="http://schemas.microsoft.com/office/powerpoint/2010/main" val="32226669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F41F9-7D13-4D21-A010-46E29F1F62EF}"/>
              </a:ext>
            </a:extLst>
          </p:cNvPr>
          <p:cNvSpPr>
            <a:spLocks noGrp="1"/>
          </p:cNvSpPr>
          <p:nvPr>
            <p:ph type="title"/>
          </p:nvPr>
        </p:nvSpPr>
        <p:spPr/>
        <p:txBody>
          <a:bodyPr>
            <a:normAutofit fontScale="90000"/>
          </a:bodyPr>
          <a:lstStyle/>
          <a:p>
            <a:pPr algn="r"/>
            <a:br>
              <a:rPr lang="fa-IR" sz="3600" b="1" dirty="0"/>
            </a:br>
            <a:endParaRPr lang="en-US" dirty="0"/>
          </a:p>
        </p:txBody>
      </p:sp>
      <p:graphicFrame>
        <p:nvGraphicFramePr>
          <p:cNvPr id="8" name="Content Placeholder 7">
            <a:extLst>
              <a:ext uri="{FF2B5EF4-FFF2-40B4-BE49-F238E27FC236}">
                <a16:creationId xmlns:a16="http://schemas.microsoft.com/office/drawing/2014/main" id="{7A66974E-F38D-4126-B5FB-BF28E3EC2DA9}"/>
              </a:ext>
            </a:extLst>
          </p:cNvPr>
          <p:cNvGraphicFramePr>
            <a:graphicFrameLocks noGrp="1"/>
          </p:cNvGraphicFramePr>
          <p:nvPr>
            <p:ph idx="1"/>
            <p:extLst>
              <p:ext uri="{D42A27DB-BD31-4B8C-83A1-F6EECF244321}">
                <p14:modId xmlns:p14="http://schemas.microsoft.com/office/powerpoint/2010/main" val="916231141"/>
              </p:ext>
            </p:extLst>
          </p:nvPr>
        </p:nvGraphicFramePr>
        <p:xfrm>
          <a:off x="1032781" y="1576846"/>
          <a:ext cx="10782392" cy="40846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DA17DEC3-AF00-4ECA-80BA-28AF497629F5}"/>
              </a:ext>
            </a:extLst>
          </p:cNvPr>
          <p:cNvSpPr txBox="1"/>
          <p:nvPr/>
        </p:nvSpPr>
        <p:spPr>
          <a:xfrm>
            <a:off x="2263807" y="702157"/>
            <a:ext cx="9347000" cy="461665"/>
          </a:xfrm>
          <a:prstGeom prst="rect">
            <a:avLst/>
          </a:prstGeom>
          <a:noFill/>
        </p:spPr>
        <p:txBody>
          <a:bodyPr wrap="square">
            <a:spAutoFit/>
          </a:bodyPr>
          <a:lstStyle/>
          <a:p>
            <a:pPr algn="r" rtl="1"/>
            <a:r>
              <a:rPr lang="fa-IR" sz="2400" dirty="0">
                <a:solidFill>
                  <a:srgbClr val="FFC000"/>
                </a:solidFill>
              </a:rPr>
              <a:t>1-2 مراحل تولید یا ارائه خدمات کار را تصویر کنید تا قسمتهای تاثیر گذار را شناسایی کنید</a:t>
            </a:r>
          </a:p>
        </p:txBody>
      </p:sp>
      <p:sp>
        <p:nvSpPr>
          <p:cNvPr id="9" name="TextBox 8">
            <a:extLst>
              <a:ext uri="{FF2B5EF4-FFF2-40B4-BE49-F238E27FC236}">
                <a16:creationId xmlns:a16="http://schemas.microsoft.com/office/drawing/2014/main" id="{414A7928-8AAD-4887-A686-8ADF995551E9}"/>
              </a:ext>
            </a:extLst>
          </p:cNvPr>
          <p:cNvSpPr txBox="1"/>
          <p:nvPr/>
        </p:nvSpPr>
        <p:spPr>
          <a:xfrm flipH="1">
            <a:off x="11295352" y="3385349"/>
            <a:ext cx="896648" cy="646331"/>
          </a:xfrm>
          <a:prstGeom prst="rect">
            <a:avLst/>
          </a:prstGeom>
          <a:noFill/>
        </p:spPr>
        <p:txBody>
          <a:bodyPr wrap="square" rtlCol="0">
            <a:spAutoFit/>
          </a:bodyPr>
          <a:lstStyle/>
          <a:p>
            <a:r>
              <a:rPr lang="fa-IR" dirty="0"/>
              <a:t>زنجیره ارزش</a:t>
            </a:r>
            <a:endParaRPr lang="en-US" dirty="0"/>
          </a:p>
        </p:txBody>
      </p:sp>
      <p:sp>
        <p:nvSpPr>
          <p:cNvPr id="10" name="TextBox 9">
            <a:extLst>
              <a:ext uri="{FF2B5EF4-FFF2-40B4-BE49-F238E27FC236}">
                <a16:creationId xmlns:a16="http://schemas.microsoft.com/office/drawing/2014/main" id="{24EDEE06-250E-4AE6-B0DE-C5ADA067CE34}"/>
              </a:ext>
            </a:extLst>
          </p:cNvPr>
          <p:cNvSpPr txBox="1"/>
          <p:nvPr/>
        </p:nvSpPr>
        <p:spPr>
          <a:xfrm>
            <a:off x="9729915" y="2222782"/>
            <a:ext cx="2325962" cy="369332"/>
          </a:xfrm>
          <a:prstGeom prst="rect">
            <a:avLst/>
          </a:prstGeom>
          <a:noFill/>
        </p:spPr>
        <p:txBody>
          <a:bodyPr wrap="square" rtlCol="0">
            <a:spAutoFit/>
          </a:bodyPr>
          <a:lstStyle/>
          <a:p>
            <a:r>
              <a:rPr lang="fa-IR" dirty="0"/>
              <a:t>افزایش اثرات مثبت</a:t>
            </a:r>
            <a:endParaRPr lang="en-US" dirty="0"/>
          </a:p>
        </p:txBody>
      </p:sp>
      <p:sp>
        <p:nvSpPr>
          <p:cNvPr id="11" name="TextBox 10">
            <a:extLst>
              <a:ext uri="{FF2B5EF4-FFF2-40B4-BE49-F238E27FC236}">
                <a16:creationId xmlns:a16="http://schemas.microsoft.com/office/drawing/2014/main" id="{E2EBBCB8-26E1-42A8-8792-91ED4F1CFF2D}"/>
              </a:ext>
            </a:extLst>
          </p:cNvPr>
          <p:cNvSpPr txBox="1"/>
          <p:nvPr/>
        </p:nvSpPr>
        <p:spPr>
          <a:xfrm>
            <a:off x="9783344" y="5017525"/>
            <a:ext cx="2530136" cy="369332"/>
          </a:xfrm>
          <a:prstGeom prst="rect">
            <a:avLst/>
          </a:prstGeom>
          <a:noFill/>
        </p:spPr>
        <p:txBody>
          <a:bodyPr wrap="square" rtlCol="0">
            <a:spAutoFit/>
          </a:bodyPr>
          <a:lstStyle/>
          <a:p>
            <a:r>
              <a:rPr lang="fa-IR" dirty="0"/>
              <a:t>کاهش اثرات منفی</a:t>
            </a:r>
            <a:endParaRPr lang="en-US" dirty="0"/>
          </a:p>
        </p:txBody>
      </p:sp>
      <p:cxnSp>
        <p:nvCxnSpPr>
          <p:cNvPr id="13" name="Straight Arrow Connector 12">
            <a:extLst>
              <a:ext uri="{FF2B5EF4-FFF2-40B4-BE49-F238E27FC236}">
                <a16:creationId xmlns:a16="http://schemas.microsoft.com/office/drawing/2014/main" id="{908BF058-4F34-4F3F-B12C-39399D9DDFAF}"/>
              </a:ext>
            </a:extLst>
          </p:cNvPr>
          <p:cNvCxnSpPr/>
          <p:nvPr/>
        </p:nvCxnSpPr>
        <p:spPr>
          <a:xfrm flipV="1">
            <a:off x="6223247" y="2703250"/>
            <a:ext cx="0" cy="3107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47C2DC36-FCDA-4141-896F-E92D6B1FDB12}"/>
              </a:ext>
            </a:extLst>
          </p:cNvPr>
          <p:cNvCxnSpPr>
            <a:cxnSpLocks/>
          </p:cNvCxnSpPr>
          <p:nvPr/>
        </p:nvCxnSpPr>
        <p:spPr>
          <a:xfrm flipV="1">
            <a:off x="3437973" y="2703249"/>
            <a:ext cx="0" cy="3107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7845978A-9BAD-4DE9-8C0E-D8AE48B925FB}"/>
              </a:ext>
            </a:extLst>
          </p:cNvPr>
          <p:cNvCxnSpPr>
            <a:cxnSpLocks/>
          </p:cNvCxnSpPr>
          <p:nvPr/>
        </p:nvCxnSpPr>
        <p:spPr>
          <a:xfrm>
            <a:off x="2263805" y="4463291"/>
            <a:ext cx="328500" cy="11084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DA1636A7-003C-47D6-8412-8059BC2769AA}"/>
              </a:ext>
            </a:extLst>
          </p:cNvPr>
          <p:cNvCxnSpPr>
            <a:cxnSpLocks/>
          </p:cNvCxnSpPr>
          <p:nvPr/>
        </p:nvCxnSpPr>
        <p:spPr>
          <a:xfrm>
            <a:off x="8961508" y="4419991"/>
            <a:ext cx="0" cy="8960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2411CA9A-C310-4F74-AD34-74913E80396E}"/>
              </a:ext>
            </a:extLst>
          </p:cNvPr>
          <p:cNvSpPr/>
          <p:nvPr/>
        </p:nvSpPr>
        <p:spPr>
          <a:xfrm>
            <a:off x="5141661" y="1460843"/>
            <a:ext cx="1827310" cy="1141300"/>
          </a:xfrm>
          <a:prstGeom prst="ellipse">
            <a:avLst/>
          </a:prstGeom>
          <a:solidFill>
            <a:srgbClr val="FFE4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1E75D4F4-ABEE-4E6A-BF85-8756D689F34C}"/>
              </a:ext>
            </a:extLst>
          </p:cNvPr>
          <p:cNvSpPr/>
          <p:nvPr/>
        </p:nvSpPr>
        <p:spPr>
          <a:xfrm>
            <a:off x="8136377" y="5365380"/>
            <a:ext cx="1695632" cy="1138683"/>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400" dirty="0">
                <a:solidFill>
                  <a:schemeClr val="tx1"/>
                </a:solidFill>
              </a:rPr>
              <a:t>هدف</a:t>
            </a:r>
            <a:r>
              <a:rPr lang="fa-IR" sz="1400" dirty="0"/>
              <a:t> </a:t>
            </a:r>
            <a:r>
              <a:rPr lang="fa-IR" sz="1400" dirty="0">
                <a:solidFill>
                  <a:schemeClr val="tx1"/>
                </a:solidFill>
              </a:rPr>
              <a:t>6 -</a:t>
            </a:r>
            <a:r>
              <a:rPr lang="fa-IR" dirty="0">
                <a:solidFill>
                  <a:schemeClr val="tx1"/>
                </a:solidFill>
              </a:rPr>
              <a:t> </a:t>
            </a:r>
            <a:r>
              <a:rPr lang="fa-IR" sz="1400" dirty="0">
                <a:solidFill>
                  <a:schemeClr val="tx1"/>
                </a:solidFill>
              </a:rPr>
              <a:t>آب آشامیدنی سالم و بهداشتی</a:t>
            </a:r>
            <a:endParaRPr lang="en-US" sz="1400" dirty="0">
              <a:solidFill>
                <a:schemeClr val="tx1"/>
              </a:solidFill>
            </a:endParaRPr>
          </a:p>
        </p:txBody>
      </p:sp>
      <p:sp>
        <p:nvSpPr>
          <p:cNvPr id="25" name="TextBox 24">
            <a:extLst>
              <a:ext uri="{FF2B5EF4-FFF2-40B4-BE49-F238E27FC236}">
                <a16:creationId xmlns:a16="http://schemas.microsoft.com/office/drawing/2014/main" id="{D1773007-AFFB-4EA9-8B75-80C88B851B96}"/>
              </a:ext>
            </a:extLst>
          </p:cNvPr>
          <p:cNvSpPr txBox="1"/>
          <p:nvPr/>
        </p:nvSpPr>
        <p:spPr>
          <a:xfrm>
            <a:off x="4647925" y="1442312"/>
            <a:ext cx="2858607" cy="738664"/>
          </a:xfrm>
          <a:prstGeom prst="rect">
            <a:avLst/>
          </a:prstGeom>
          <a:noFill/>
        </p:spPr>
        <p:txBody>
          <a:bodyPr wrap="square" rtlCol="0">
            <a:spAutoFit/>
          </a:bodyPr>
          <a:lstStyle/>
          <a:p>
            <a:pPr algn="ctr"/>
            <a:endParaRPr lang="fa-IR" sz="1400" dirty="0"/>
          </a:p>
          <a:p>
            <a:pPr algn="ctr"/>
            <a:r>
              <a:rPr lang="fa-IR" sz="1400" dirty="0"/>
              <a:t>هدف 8 - کار شایسته</a:t>
            </a:r>
          </a:p>
          <a:p>
            <a:pPr algn="ctr"/>
            <a:r>
              <a:rPr lang="fa-IR" sz="1400" dirty="0"/>
              <a:t> و رشد اقتصادی</a:t>
            </a:r>
            <a:endParaRPr lang="en-US" sz="1400" dirty="0"/>
          </a:p>
        </p:txBody>
      </p:sp>
      <p:cxnSp>
        <p:nvCxnSpPr>
          <p:cNvPr id="29" name="Straight Arrow Connector 28">
            <a:extLst>
              <a:ext uri="{FF2B5EF4-FFF2-40B4-BE49-F238E27FC236}">
                <a16:creationId xmlns:a16="http://schemas.microsoft.com/office/drawing/2014/main" id="{FE6C58B5-9012-49BE-932F-A3D1E7556B93}"/>
              </a:ext>
            </a:extLst>
          </p:cNvPr>
          <p:cNvCxnSpPr>
            <a:cxnSpLocks/>
          </p:cNvCxnSpPr>
          <p:nvPr/>
        </p:nvCxnSpPr>
        <p:spPr>
          <a:xfrm>
            <a:off x="4595661" y="4419991"/>
            <a:ext cx="940469" cy="9859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3D4D9ECC-CF74-446C-B6C8-AF18EEBB52A7}"/>
              </a:ext>
            </a:extLst>
          </p:cNvPr>
          <p:cNvCxnSpPr>
            <a:cxnSpLocks/>
          </p:cNvCxnSpPr>
          <p:nvPr/>
        </p:nvCxnSpPr>
        <p:spPr>
          <a:xfrm flipH="1">
            <a:off x="6320901" y="4463291"/>
            <a:ext cx="1151285" cy="11427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82EAADCF-D323-42CA-AE7B-C87D0C6D1E3A}"/>
              </a:ext>
            </a:extLst>
          </p:cNvPr>
          <p:cNvSpPr/>
          <p:nvPr/>
        </p:nvSpPr>
        <p:spPr>
          <a:xfrm>
            <a:off x="4820575" y="5450889"/>
            <a:ext cx="1642364" cy="96766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400" dirty="0">
                <a:solidFill>
                  <a:schemeClr val="tx1"/>
                </a:solidFill>
              </a:rPr>
              <a:t>هدف 11 - شهرها و جوامع پایدار</a:t>
            </a:r>
            <a:endParaRPr lang="en-US" sz="1400" dirty="0">
              <a:solidFill>
                <a:schemeClr val="tx1"/>
              </a:solidFill>
            </a:endParaRPr>
          </a:p>
        </p:txBody>
      </p:sp>
      <p:pic>
        <p:nvPicPr>
          <p:cNvPr id="34" name="Picture 33">
            <a:extLst>
              <a:ext uri="{FF2B5EF4-FFF2-40B4-BE49-F238E27FC236}">
                <a16:creationId xmlns:a16="http://schemas.microsoft.com/office/drawing/2014/main" id="{47175C50-D08B-4F5E-82D4-5543D83BFD83}"/>
              </a:ext>
            </a:extLst>
          </p:cNvPr>
          <p:cNvPicPr>
            <a:picLocks noChangeAspect="1"/>
          </p:cNvPicPr>
          <p:nvPr/>
        </p:nvPicPr>
        <p:blipFill>
          <a:blip r:embed="rId7"/>
          <a:stretch>
            <a:fillRect/>
          </a:stretch>
        </p:blipFill>
        <p:spPr>
          <a:xfrm>
            <a:off x="0" y="5723665"/>
            <a:ext cx="948284" cy="1134335"/>
          </a:xfrm>
          <a:prstGeom prst="rect">
            <a:avLst/>
          </a:prstGeom>
        </p:spPr>
      </p:pic>
      <p:cxnSp>
        <p:nvCxnSpPr>
          <p:cNvPr id="6" name="Straight Arrow Connector 5">
            <a:extLst>
              <a:ext uri="{FF2B5EF4-FFF2-40B4-BE49-F238E27FC236}">
                <a16:creationId xmlns:a16="http://schemas.microsoft.com/office/drawing/2014/main" id="{79A4CC29-8360-4063-B653-E0DF794458F9}"/>
              </a:ext>
            </a:extLst>
          </p:cNvPr>
          <p:cNvCxnSpPr>
            <a:cxnSpLocks/>
          </p:cNvCxnSpPr>
          <p:nvPr/>
        </p:nvCxnSpPr>
        <p:spPr>
          <a:xfrm flipV="1">
            <a:off x="11384117" y="1881901"/>
            <a:ext cx="0" cy="71021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B3EB00A9-24FF-4382-9E69-170AF85C26AC}"/>
              </a:ext>
            </a:extLst>
          </p:cNvPr>
          <p:cNvCxnSpPr/>
          <p:nvPr/>
        </p:nvCxnSpPr>
        <p:spPr>
          <a:xfrm>
            <a:off x="11407806" y="4849400"/>
            <a:ext cx="0" cy="76027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BCFBE6BB-537B-4A1D-86EC-76BD4EACA1B6}"/>
              </a:ext>
            </a:extLst>
          </p:cNvPr>
          <p:cNvCxnSpPr>
            <a:cxnSpLocks/>
          </p:cNvCxnSpPr>
          <p:nvPr/>
        </p:nvCxnSpPr>
        <p:spPr>
          <a:xfrm flipV="1">
            <a:off x="3746377" y="476503"/>
            <a:ext cx="0" cy="3424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48263AAB-0AEB-47AC-AE0A-A18EAE018DD3}"/>
              </a:ext>
            </a:extLst>
          </p:cNvPr>
          <p:cNvSpPr txBox="1"/>
          <p:nvPr/>
        </p:nvSpPr>
        <p:spPr>
          <a:xfrm>
            <a:off x="1472203" y="105933"/>
            <a:ext cx="4398884" cy="646331"/>
          </a:xfrm>
          <a:prstGeom prst="rect">
            <a:avLst/>
          </a:prstGeom>
          <a:noFill/>
        </p:spPr>
        <p:txBody>
          <a:bodyPr wrap="square" rtlCol="0">
            <a:spAutoFit/>
          </a:bodyPr>
          <a:lstStyle/>
          <a:p>
            <a:r>
              <a:rPr lang="en-US" dirty="0"/>
              <a:t>Life Cycle Assessment </a:t>
            </a:r>
            <a:r>
              <a:rPr lang="fa-IR" dirty="0"/>
              <a:t>ارزیابی چرخه حیات</a:t>
            </a:r>
            <a:endParaRPr lang="en-US" dirty="0"/>
          </a:p>
          <a:p>
            <a:r>
              <a:rPr lang="en-US" dirty="0"/>
              <a:t> (</a:t>
            </a:r>
            <a:r>
              <a:rPr lang="en-US" dirty="0" err="1"/>
              <a:t>GaBi-SimaPro</a:t>
            </a:r>
            <a:r>
              <a:rPr lang="en-US" dirty="0"/>
              <a:t>)</a:t>
            </a:r>
          </a:p>
        </p:txBody>
      </p:sp>
      <p:cxnSp>
        <p:nvCxnSpPr>
          <p:cNvPr id="28" name="Straight Arrow Connector 27">
            <a:extLst>
              <a:ext uri="{FF2B5EF4-FFF2-40B4-BE49-F238E27FC236}">
                <a16:creationId xmlns:a16="http://schemas.microsoft.com/office/drawing/2014/main" id="{EB17802F-A522-49A1-AB8E-49E4165CDDAC}"/>
              </a:ext>
            </a:extLst>
          </p:cNvPr>
          <p:cNvCxnSpPr>
            <a:cxnSpLocks/>
          </p:cNvCxnSpPr>
          <p:nvPr/>
        </p:nvCxnSpPr>
        <p:spPr>
          <a:xfrm flipV="1">
            <a:off x="3746377" y="395230"/>
            <a:ext cx="5215131" cy="4237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6F19DA85-040E-44AD-975E-19C8F7F84299}"/>
              </a:ext>
            </a:extLst>
          </p:cNvPr>
          <p:cNvSpPr txBox="1"/>
          <p:nvPr/>
        </p:nvSpPr>
        <p:spPr>
          <a:xfrm>
            <a:off x="8845124" y="158897"/>
            <a:ext cx="2898552" cy="646331"/>
          </a:xfrm>
          <a:prstGeom prst="rect">
            <a:avLst/>
          </a:prstGeom>
          <a:noFill/>
        </p:spPr>
        <p:txBody>
          <a:bodyPr wrap="square" rtlCol="0">
            <a:spAutoFit/>
          </a:bodyPr>
          <a:lstStyle/>
          <a:p>
            <a:pPr algn="r" rtl="1"/>
            <a:r>
              <a:rPr lang="fa-IR" dirty="0"/>
              <a:t>مشاوره با ذی نفعان داخلی و خارجی</a:t>
            </a:r>
          </a:p>
          <a:p>
            <a:pPr algn="r" rtl="1"/>
            <a:r>
              <a:rPr lang="fa-IR" dirty="0"/>
              <a:t>( بخش اصلی پایداری)</a:t>
            </a:r>
            <a:endParaRPr lang="en-US" dirty="0"/>
          </a:p>
        </p:txBody>
      </p:sp>
      <p:sp>
        <p:nvSpPr>
          <p:cNvPr id="3" name="TextBox 2">
            <a:extLst>
              <a:ext uri="{FF2B5EF4-FFF2-40B4-BE49-F238E27FC236}">
                <a16:creationId xmlns:a16="http://schemas.microsoft.com/office/drawing/2014/main" id="{1FD26EC4-2DC6-4D0D-802B-8FDC02B1157E}"/>
              </a:ext>
            </a:extLst>
          </p:cNvPr>
          <p:cNvSpPr txBox="1"/>
          <p:nvPr/>
        </p:nvSpPr>
        <p:spPr>
          <a:xfrm>
            <a:off x="2618938" y="3448603"/>
            <a:ext cx="745695" cy="523220"/>
          </a:xfrm>
          <a:prstGeom prst="rect">
            <a:avLst/>
          </a:prstGeom>
          <a:noFill/>
        </p:spPr>
        <p:txBody>
          <a:bodyPr wrap="square" rtlCol="0">
            <a:spAutoFit/>
          </a:bodyPr>
          <a:lstStyle/>
          <a:p>
            <a:pPr lvl="0" algn="r"/>
            <a:r>
              <a:rPr lang="fa-IR" sz="1400" dirty="0">
                <a:solidFill>
                  <a:schemeClr val="tx1"/>
                </a:solidFill>
              </a:rPr>
              <a:t>استفاده</a:t>
            </a:r>
            <a:r>
              <a:rPr lang="fa-IR" sz="1400" dirty="0"/>
              <a:t> </a:t>
            </a:r>
            <a:r>
              <a:rPr lang="fa-IR" sz="1400" dirty="0">
                <a:solidFill>
                  <a:schemeClr val="tx1"/>
                </a:solidFill>
              </a:rPr>
              <a:t>از محصول</a:t>
            </a:r>
            <a:endParaRPr lang="en-US" sz="1400" dirty="0"/>
          </a:p>
        </p:txBody>
      </p:sp>
      <p:sp>
        <p:nvSpPr>
          <p:cNvPr id="4" name="TextBox 3">
            <a:extLst>
              <a:ext uri="{FF2B5EF4-FFF2-40B4-BE49-F238E27FC236}">
                <a16:creationId xmlns:a16="http://schemas.microsoft.com/office/drawing/2014/main" id="{32F9B36E-C23B-40C8-BA65-D84F01DEF014}"/>
              </a:ext>
            </a:extLst>
          </p:cNvPr>
          <p:cNvSpPr txBox="1"/>
          <p:nvPr/>
        </p:nvSpPr>
        <p:spPr>
          <a:xfrm>
            <a:off x="7248610" y="3385349"/>
            <a:ext cx="887767" cy="523220"/>
          </a:xfrm>
          <a:prstGeom prst="rect">
            <a:avLst/>
          </a:prstGeom>
          <a:noFill/>
        </p:spPr>
        <p:txBody>
          <a:bodyPr wrap="square" rtlCol="0">
            <a:spAutoFit/>
          </a:bodyPr>
          <a:lstStyle/>
          <a:p>
            <a:pPr lvl="0"/>
            <a:r>
              <a:rPr lang="fa-IR" sz="1400" dirty="0">
                <a:solidFill>
                  <a:schemeClr val="tx1"/>
                </a:solidFill>
              </a:rPr>
              <a:t>لجستیک</a:t>
            </a:r>
            <a:r>
              <a:rPr lang="fa-IR" sz="1400" dirty="0"/>
              <a:t> </a:t>
            </a:r>
            <a:r>
              <a:rPr lang="fa-IR" sz="1400" dirty="0">
                <a:solidFill>
                  <a:schemeClr val="tx1"/>
                </a:solidFill>
              </a:rPr>
              <a:t>ورودی</a:t>
            </a:r>
            <a:endParaRPr lang="en-US" sz="1400" dirty="0"/>
          </a:p>
        </p:txBody>
      </p:sp>
      <p:sp>
        <p:nvSpPr>
          <p:cNvPr id="12" name="Oval 11">
            <a:extLst>
              <a:ext uri="{FF2B5EF4-FFF2-40B4-BE49-F238E27FC236}">
                <a16:creationId xmlns:a16="http://schemas.microsoft.com/office/drawing/2014/main" id="{F6E32D03-BEA9-46E8-9A50-2FA0AFEDFC01}"/>
              </a:ext>
            </a:extLst>
          </p:cNvPr>
          <p:cNvSpPr/>
          <p:nvPr/>
        </p:nvSpPr>
        <p:spPr>
          <a:xfrm>
            <a:off x="1848884" y="5628477"/>
            <a:ext cx="1589089" cy="1138683"/>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a-IR" sz="1400" dirty="0">
                <a:solidFill>
                  <a:schemeClr val="tx1"/>
                </a:solidFill>
              </a:rPr>
              <a:t>هدف 12 - تولید و مصرف مسئولانه</a:t>
            </a:r>
            <a:endParaRPr lang="en-US" sz="1400" dirty="0">
              <a:solidFill>
                <a:schemeClr val="tx1"/>
              </a:solidFill>
            </a:endParaRPr>
          </a:p>
        </p:txBody>
      </p:sp>
      <p:sp>
        <p:nvSpPr>
          <p:cNvPr id="17" name="Oval 16">
            <a:extLst>
              <a:ext uri="{FF2B5EF4-FFF2-40B4-BE49-F238E27FC236}">
                <a16:creationId xmlns:a16="http://schemas.microsoft.com/office/drawing/2014/main" id="{7D624F0E-EFE4-4018-BAD0-66E6024BBDF0}"/>
              </a:ext>
            </a:extLst>
          </p:cNvPr>
          <p:cNvSpPr/>
          <p:nvPr/>
        </p:nvSpPr>
        <p:spPr>
          <a:xfrm>
            <a:off x="2725475" y="1523585"/>
            <a:ext cx="1624583" cy="1078558"/>
          </a:xfrm>
          <a:prstGeom prst="ellipse">
            <a:avLst/>
          </a:prstGeom>
          <a:solidFill>
            <a:srgbClr val="FFE48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400" dirty="0">
                <a:solidFill>
                  <a:schemeClr val="tx1"/>
                </a:solidFill>
              </a:rPr>
              <a:t>هدف 13 - اقدام برای اقلیم</a:t>
            </a:r>
            <a:endParaRPr lang="en-US" sz="1400" dirty="0">
              <a:solidFill>
                <a:schemeClr val="tx1"/>
              </a:solidFill>
            </a:endParaRPr>
          </a:p>
        </p:txBody>
      </p:sp>
      <p:cxnSp>
        <p:nvCxnSpPr>
          <p:cNvPr id="16" name="Straight Arrow Connector 15">
            <a:extLst>
              <a:ext uri="{FF2B5EF4-FFF2-40B4-BE49-F238E27FC236}">
                <a16:creationId xmlns:a16="http://schemas.microsoft.com/office/drawing/2014/main" id="{73362FB3-B905-4D84-B082-282F1255F923}"/>
              </a:ext>
            </a:extLst>
          </p:cNvPr>
          <p:cNvCxnSpPr>
            <a:cxnSpLocks/>
          </p:cNvCxnSpPr>
          <p:nvPr/>
        </p:nvCxnSpPr>
        <p:spPr>
          <a:xfrm flipH="1">
            <a:off x="1848884" y="1091381"/>
            <a:ext cx="1366265" cy="7099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66061350-0BA6-48D8-A67D-14DBB680B2E8}"/>
              </a:ext>
            </a:extLst>
          </p:cNvPr>
          <p:cNvSpPr txBox="1"/>
          <p:nvPr/>
        </p:nvSpPr>
        <p:spPr>
          <a:xfrm>
            <a:off x="-35469" y="1818183"/>
            <a:ext cx="2725475" cy="646331"/>
          </a:xfrm>
          <a:prstGeom prst="rect">
            <a:avLst/>
          </a:prstGeom>
          <a:noFill/>
        </p:spPr>
        <p:txBody>
          <a:bodyPr wrap="square" rtlCol="0">
            <a:spAutoFit/>
          </a:bodyPr>
          <a:lstStyle/>
          <a:p>
            <a:r>
              <a:rPr lang="en-US" dirty="0"/>
              <a:t>Tools for specific SDGs (GHG Protocol for scope 3)</a:t>
            </a:r>
          </a:p>
        </p:txBody>
      </p:sp>
      <p:pic>
        <p:nvPicPr>
          <p:cNvPr id="24" name="Picture 23">
            <a:extLst>
              <a:ext uri="{FF2B5EF4-FFF2-40B4-BE49-F238E27FC236}">
                <a16:creationId xmlns:a16="http://schemas.microsoft.com/office/drawing/2014/main" id="{2B169C59-030C-4068-AEF4-1F04FA9329B0}"/>
              </a:ext>
            </a:extLst>
          </p:cNvPr>
          <p:cNvPicPr>
            <a:picLocks noChangeAspect="1"/>
          </p:cNvPicPr>
          <p:nvPr/>
        </p:nvPicPr>
        <p:blipFill>
          <a:blip r:embed="rId8"/>
          <a:stretch>
            <a:fillRect/>
          </a:stretch>
        </p:blipFill>
        <p:spPr>
          <a:xfrm>
            <a:off x="105" y="4866"/>
            <a:ext cx="1583944" cy="1658455"/>
          </a:xfrm>
          <a:prstGeom prst="rect">
            <a:avLst/>
          </a:prstGeom>
        </p:spPr>
      </p:pic>
    </p:spTree>
    <p:extLst>
      <p:ext uri="{BB962C8B-B14F-4D97-AF65-F5344CB8AC3E}">
        <p14:creationId xmlns:p14="http://schemas.microsoft.com/office/powerpoint/2010/main" val="5890338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C0F82-FAF6-4A86-BEE1-59AF0223466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CCB1EF3-05A7-429D-9DE6-373E71DACB4E}"/>
              </a:ext>
            </a:extLst>
          </p:cNvPr>
          <p:cNvSpPr>
            <a:spLocks noGrp="1"/>
          </p:cNvSpPr>
          <p:nvPr>
            <p:ph sz="quarter" idx="21"/>
          </p:nvPr>
        </p:nvSpPr>
        <p:spPr/>
        <p:txBody>
          <a:bodyPr/>
          <a:lstStyle/>
          <a:p>
            <a:endParaRPr lang="en-US"/>
          </a:p>
        </p:txBody>
      </p:sp>
      <p:graphicFrame>
        <p:nvGraphicFramePr>
          <p:cNvPr id="6" name="Content Placeholder 6">
            <a:extLst>
              <a:ext uri="{FF2B5EF4-FFF2-40B4-BE49-F238E27FC236}">
                <a16:creationId xmlns:a16="http://schemas.microsoft.com/office/drawing/2014/main" id="{ECEC6416-0051-4F85-9EC6-7F00D623FD58}"/>
              </a:ext>
            </a:extLst>
          </p:cNvPr>
          <p:cNvGraphicFramePr>
            <a:graphicFrameLocks/>
          </p:cNvGraphicFramePr>
          <p:nvPr>
            <p:extLst>
              <p:ext uri="{D42A27DB-BD31-4B8C-83A1-F6EECF244321}">
                <p14:modId xmlns:p14="http://schemas.microsoft.com/office/powerpoint/2010/main" val="461066609"/>
              </p:ext>
            </p:extLst>
          </p:nvPr>
        </p:nvGraphicFramePr>
        <p:xfrm>
          <a:off x="1411550" y="3151573"/>
          <a:ext cx="9357064" cy="27787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45762B13-B5AF-4C35-8CF3-D806E3FB0270}"/>
              </a:ext>
            </a:extLst>
          </p:cNvPr>
          <p:cNvSpPr txBox="1"/>
          <p:nvPr/>
        </p:nvSpPr>
        <p:spPr>
          <a:xfrm>
            <a:off x="1358283" y="1074198"/>
            <a:ext cx="9676661" cy="2492990"/>
          </a:xfrm>
          <a:prstGeom prst="rect">
            <a:avLst/>
          </a:prstGeom>
          <a:noFill/>
        </p:spPr>
        <p:txBody>
          <a:bodyPr wrap="square">
            <a:spAutoFit/>
          </a:bodyPr>
          <a:lstStyle/>
          <a:p>
            <a:pPr marL="0" indent="0" algn="r" rtl="1">
              <a:buNone/>
            </a:pPr>
            <a:r>
              <a:rPr lang="fa-IR" sz="2400" dirty="0">
                <a:solidFill>
                  <a:srgbClr val="FFC000"/>
                </a:solidFill>
              </a:rPr>
              <a:t>2-2 انتخاب شاخص ها سپس جمع آوری داده ها</a:t>
            </a:r>
            <a:endParaRPr lang="en-US" sz="2400" dirty="0">
              <a:solidFill>
                <a:srgbClr val="FFC000"/>
              </a:solidFill>
            </a:endParaRPr>
          </a:p>
          <a:p>
            <a:pPr marL="0" indent="0" algn="r" rtl="1">
              <a:buNone/>
            </a:pPr>
            <a:r>
              <a:rPr lang="fa-IR" sz="2400" dirty="0">
                <a:solidFill>
                  <a:srgbClr val="FFC000"/>
                </a:solidFill>
              </a:rPr>
              <a:t> </a:t>
            </a:r>
          </a:p>
          <a:p>
            <a:pPr marL="0" indent="0" algn="r" rtl="1">
              <a:buNone/>
            </a:pPr>
            <a:r>
              <a:rPr lang="fa-IR" dirty="0">
                <a:solidFill>
                  <a:srgbClr val="FFC000"/>
                </a:solidFill>
              </a:rPr>
              <a:t>قدم اول: تشخیص اثرات</a:t>
            </a:r>
            <a:endParaRPr lang="en-US" dirty="0">
              <a:solidFill>
                <a:srgbClr val="FFC000"/>
              </a:solidFill>
            </a:endParaRPr>
          </a:p>
          <a:p>
            <a:pPr marL="0" indent="0" algn="just" rtl="1">
              <a:buNone/>
            </a:pPr>
            <a:endParaRPr lang="fa-IR" dirty="0">
              <a:solidFill>
                <a:srgbClr val="FFC000"/>
              </a:solidFill>
            </a:endParaRPr>
          </a:p>
          <a:p>
            <a:pPr algn="just" rtl="1"/>
            <a:r>
              <a:rPr lang="fa-IR" sz="1800" dirty="0">
                <a:solidFill>
                  <a:srgbClr val="FFC000"/>
                </a:solidFill>
              </a:rPr>
              <a:t>برای درک اثرات کارتان بر اهداف هفده گانه، مهم است که تشخیص بدهید چگونه فعالیت هایتان به اثرات اجتماعی، اقتصادی و محیط زیستی تبدیل می شوند. پروسه 5 مرحله ای که آن را "مدل منطقی" می نامیم  با همکاری ذی نفعان متاثر، به ما کمک</a:t>
            </a:r>
          </a:p>
          <a:p>
            <a:pPr algn="just" rtl="1"/>
            <a:r>
              <a:rPr lang="fa-IR" sz="1800" dirty="0">
                <a:solidFill>
                  <a:srgbClr val="FFC000"/>
                </a:solidFill>
              </a:rPr>
              <a:t> می کند تا تشخیص دهیم که فعالیت های کاری ما چه اثراتی دارند و چه داده هایی را باید جمع آوری کنیم. </a:t>
            </a:r>
          </a:p>
          <a:p>
            <a:pPr marL="0" indent="0" algn="just" rtl="1">
              <a:buNone/>
            </a:pPr>
            <a:endParaRPr lang="fa-IR" dirty="0">
              <a:solidFill>
                <a:srgbClr val="FFC000"/>
              </a:solidFill>
            </a:endParaRPr>
          </a:p>
        </p:txBody>
      </p:sp>
      <p:sp>
        <p:nvSpPr>
          <p:cNvPr id="8" name="TextBox 7">
            <a:extLst>
              <a:ext uri="{FF2B5EF4-FFF2-40B4-BE49-F238E27FC236}">
                <a16:creationId xmlns:a16="http://schemas.microsoft.com/office/drawing/2014/main" id="{D4533122-6B82-44ED-A637-2D4B9AF04A7D}"/>
              </a:ext>
            </a:extLst>
          </p:cNvPr>
          <p:cNvSpPr txBox="1"/>
          <p:nvPr/>
        </p:nvSpPr>
        <p:spPr>
          <a:xfrm>
            <a:off x="8847765" y="5045138"/>
            <a:ext cx="1900669" cy="738664"/>
          </a:xfrm>
          <a:prstGeom prst="rect">
            <a:avLst/>
          </a:prstGeom>
          <a:noFill/>
        </p:spPr>
        <p:txBody>
          <a:bodyPr wrap="square" rtlCol="0">
            <a:spAutoFit/>
          </a:bodyPr>
          <a:lstStyle/>
          <a:p>
            <a:pPr algn="r" rtl="1"/>
            <a:r>
              <a:rPr lang="fa-IR" sz="1400" dirty="0">
                <a:solidFill>
                  <a:srgbClr val="FFC000"/>
                </a:solidFill>
              </a:rPr>
              <a:t> منابع وارد شده که می </a:t>
            </a:r>
            <a:r>
              <a:rPr lang="fa-IR" sz="1400">
                <a:solidFill>
                  <a:srgbClr val="FFC000"/>
                </a:solidFill>
              </a:rPr>
              <a:t>توانند اثرات </a:t>
            </a:r>
            <a:r>
              <a:rPr lang="fa-IR" sz="1400" dirty="0">
                <a:solidFill>
                  <a:srgbClr val="FFC000"/>
                </a:solidFill>
              </a:rPr>
              <a:t>مثبت یا منفی بر اهداف هفده گانه داشته باشند، کدامند؟</a:t>
            </a:r>
            <a:endParaRPr lang="en-US" sz="1400" dirty="0">
              <a:solidFill>
                <a:srgbClr val="FFC000"/>
              </a:solidFill>
            </a:endParaRPr>
          </a:p>
        </p:txBody>
      </p:sp>
      <p:sp>
        <p:nvSpPr>
          <p:cNvPr id="9" name="TextBox 8">
            <a:extLst>
              <a:ext uri="{FF2B5EF4-FFF2-40B4-BE49-F238E27FC236}">
                <a16:creationId xmlns:a16="http://schemas.microsoft.com/office/drawing/2014/main" id="{FBC34914-6F55-4D32-82D0-A02B2F7DA092}"/>
              </a:ext>
            </a:extLst>
          </p:cNvPr>
          <p:cNvSpPr txBox="1"/>
          <p:nvPr/>
        </p:nvSpPr>
        <p:spPr>
          <a:xfrm>
            <a:off x="7167552" y="5081601"/>
            <a:ext cx="1420427" cy="523220"/>
          </a:xfrm>
          <a:prstGeom prst="rect">
            <a:avLst/>
          </a:prstGeom>
          <a:noFill/>
        </p:spPr>
        <p:txBody>
          <a:bodyPr wrap="square" rtlCol="0">
            <a:spAutoFit/>
          </a:bodyPr>
          <a:lstStyle/>
          <a:p>
            <a:pPr algn="r" rtl="1"/>
            <a:r>
              <a:rPr lang="fa-IR" sz="1400" dirty="0">
                <a:solidFill>
                  <a:srgbClr val="FFC000"/>
                </a:solidFill>
              </a:rPr>
              <a:t>چه فعالیت هایی</a:t>
            </a:r>
            <a:r>
              <a:rPr lang="en-US" sz="1400" dirty="0">
                <a:solidFill>
                  <a:srgbClr val="FFC000"/>
                </a:solidFill>
              </a:rPr>
              <a:t> </a:t>
            </a:r>
            <a:r>
              <a:rPr lang="fa-IR" sz="1400" dirty="0">
                <a:solidFill>
                  <a:srgbClr val="FFC000"/>
                </a:solidFill>
              </a:rPr>
              <a:t> انجام می شوند؟ </a:t>
            </a:r>
            <a:endParaRPr lang="en-US" sz="1400" dirty="0">
              <a:solidFill>
                <a:srgbClr val="FFC000"/>
              </a:solidFill>
            </a:endParaRPr>
          </a:p>
        </p:txBody>
      </p:sp>
      <p:sp>
        <p:nvSpPr>
          <p:cNvPr id="10" name="TextBox 9">
            <a:extLst>
              <a:ext uri="{FF2B5EF4-FFF2-40B4-BE49-F238E27FC236}">
                <a16:creationId xmlns:a16="http://schemas.microsoft.com/office/drawing/2014/main" id="{A3515847-DE16-4745-A63E-EA3CEF32557E}"/>
              </a:ext>
            </a:extLst>
          </p:cNvPr>
          <p:cNvSpPr txBox="1"/>
          <p:nvPr/>
        </p:nvSpPr>
        <p:spPr>
          <a:xfrm>
            <a:off x="5539666" y="5113538"/>
            <a:ext cx="1127464" cy="738664"/>
          </a:xfrm>
          <a:prstGeom prst="rect">
            <a:avLst/>
          </a:prstGeom>
          <a:noFill/>
        </p:spPr>
        <p:txBody>
          <a:bodyPr wrap="square" rtlCol="0">
            <a:spAutoFit/>
          </a:bodyPr>
          <a:lstStyle/>
          <a:p>
            <a:pPr algn="r" rtl="1"/>
            <a:r>
              <a:rPr lang="fa-IR" sz="1400" dirty="0">
                <a:solidFill>
                  <a:srgbClr val="FFC000"/>
                </a:solidFill>
              </a:rPr>
              <a:t>چه چیزهایی در اثر فعالیت ها تولید می شوند؟</a:t>
            </a:r>
            <a:endParaRPr lang="en-US" sz="1400" dirty="0">
              <a:solidFill>
                <a:srgbClr val="FFC000"/>
              </a:solidFill>
            </a:endParaRPr>
          </a:p>
        </p:txBody>
      </p:sp>
      <p:sp>
        <p:nvSpPr>
          <p:cNvPr id="11" name="TextBox 10">
            <a:extLst>
              <a:ext uri="{FF2B5EF4-FFF2-40B4-BE49-F238E27FC236}">
                <a16:creationId xmlns:a16="http://schemas.microsoft.com/office/drawing/2014/main" id="{7E40E620-52B7-4C49-BF1C-B27BCE75E302}"/>
              </a:ext>
            </a:extLst>
          </p:cNvPr>
          <p:cNvSpPr txBox="1"/>
          <p:nvPr/>
        </p:nvSpPr>
        <p:spPr>
          <a:xfrm>
            <a:off x="3355773" y="5100251"/>
            <a:ext cx="1189608" cy="738664"/>
          </a:xfrm>
          <a:prstGeom prst="rect">
            <a:avLst/>
          </a:prstGeom>
          <a:noFill/>
        </p:spPr>
        <p:txBody>
          <a:bodyPr wrap="square" rtlCol="0">
            <a:spAutoFit/>
          </a:bodyPr>
          <a:lstStyle/>
          <a:p>
            <a:pPr algn="r" rtl="1"/>
            <a:r>
              <a:rPr lang="fa-IR" sz="1400" dirty="0">
                <a:solidFill>
                  <a:srgbClr val="FFC000"/>
                </a:solidFill>
              </a:rPr>
              <a:t>چه تغییراتی در جامعه هدف ایجاد خواهد شد؟</a:t>
            </a:r>
            <a:endParaRPr lang="en-US" sz="1400" dirty="0">
              <a:solidFill>
                <a:srgbClr val="FFC000"/>
              </a:solidFill>
            </a:endParaRPr>
          </a:p>
        </p:txBody>
      </p:sp>
      <p:sp>
        <p:nvSpPr>
          <p:cNvPr id="12" name="TextBox 11">
            <a:extLst>
              <a:ext uri="{FF2B5EF4-FFF2-40B4-BE49-F238E27FC236}">
                <a16:creationId xmlns:a16="http://schemas.microsoft.com/office/drawing/2014/main" id="{77A32E09-F4AC-404E-9FC8-B9B149DA9D1E}"/>
              </a:ext>
            </a:extLst>
          </p:cNvPr>
          <p:cNvSpPr txBox="1"/>
          <p:nvPr/>
        </p:nvSpPr>
        <p:spPr>
          <a:xfrm>
            <a:off x="1145220" y="5119301"/>
            <a:ext cx="1600651" cy="738664"/>
          </a:xfrm>
          <a:prstGeom prst="rect">
            <a:avLst/>
          </a:prstGeom>
          <a:noFill/>
        </p:spPr>
        <p:txBody>
          <a:bodyPr wrap="square" rtlCol="0">
            <a:spAutoFit/>
          </a:bodyPr>
          <a:lstStyle/>
          <a:p>
            <a:pPr algn="r" rtl="1"/>
            <a:r>
              <a:rPr lang="fa-IR" sz="1400" dirty="0">
                <a:solidFill>
                  <a:srgbClr val="FFC000"/>
                </a:solidFill>
              </a:rPr>
              <a:t>تغییراتی که در اثر خروجی ها ایجاد شده اند کدامند؟</a:t>
            </a:r>
            <a:endParaRPr lang="en-US" sz="1400" dirty="0">
              <a:solidFill>
                <a:srgbClr val="FFC000"/>
              </a:solidFill>
            </a:endParaRPr>
          </a:p>
        </p:txBody>
      </p:sp>
      <p:sp>
        <p:nvSpPr>
          <p:cNvPr id="14" name="Oval 13">
            <a:extLst>
              <a:ext uri="{FF2B5EF4-FFF2-40B4-BE49-F238E27FC236}">
                <a16:creationId xmlns:a16="http://schemas.microsoft.com/office/drawing/2014/main" id="{4F201140-AF67-40A1-941A-C4927DF639E4}"/>
              </a:ext>
            </a:extLst>
          </p:cNvPr>
          <p:cNvSpPr/>
          <p:nvPr/>
        </p:nvSpPr>
        <p:spPr>
          <a:xfrm>
            <a:off x="10821881" y="3848562"/>
            <a:ext cx="1318610" cy="1291638"/>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a-IR" sz="1400" dirty="0">
                <a:solidFill>
                  <a:schemeClr val="tx1"/>
                </a:solidFill>
              </a:rPr>
              <a:t>هدف خرد 12.4</a:t>
            </a:r>
            <a:endParaRPr lang="en-US" sz="1400" dirty="0">
              <a:solidFill>
                <a:schemeClr val="tx1"/>
              </a:solidFill>
            </a:endParaRPr>
          </a:p>
        </p:txBody>
      </p:sp>
      <p:pic>
        <p:nvPicPr>
          <p:cNvPr id="16" name="Picture 15">
            <a:extLst>
              <a:ext uri="{FF2B5EF4-FFF2-40B4-BE49-F238E27FC236}">
                <a16:creationId xmlns:a16="http://schemas.microsoft.com/office/drawing/2014/main" id="{E87CB251-414E-4E79-A2D4-3751972E8741}"/>
              </a:ext>
            </a:extLst>
          </p:cNvPr>
          <p:cNvPicPr>
            <a:picLocks noChangeAspect="1"/>
          </p:cNvPicPr>
          <p:nvPr/>
        </p:nvPicPr>
        <p:blipFill>
          <a:blip r:embed="rId7"/>
          <a:stretch>
            <a:fillRect/>
          </a:stretch>
        </p:blipFill>
        <p:spPr>
          <a:xfrm>
            <a:off x="409999" y="161323"/>
            <a:ext cx="948284" cy="1134335"/>
          </a:xfrm>
          <a:prstGeom prst="rect">
            <a:avLst/>
          </a:prstGeom>
        </p:spPr>
      </p:pic>
      <p:sp>
        <p:nvSpPr>
          <p:cNvPr id="4" name="TextBox 3">
            <a:extLst>
              <a:ext uri="{FF2B5EF4-FFF2-40B4-BE49-F238E27FC236}">
                <a16:creationId xmlns:a16="http://schemas.microsoft.com/office/drawing/2014/main" id="{527E2F3F-CA95-4103-A3B1-0A6E68F64B59}"/>
              </a:ext>
            </a:extLst>
          </p:cNvPr>
          <p:cNvSpPr txBox="1"/>
          <p:nvPr/>
        </p:nvSpPr>
        <p:spPr>
          <a:xfrm>
            <a:off x="1145221" y="6053947"/>
            <a:ext cx="9827580" cy="369332"/>
          </a:xfrm>
          <a:prstGeom prst="rect">
            <a:avLst/>
          </a:prstGeom>
          <a:noFill/>
        </p:spPr>
        <p:txBody>
          <a:bodyPr wrap="square" rtlCol="0">
            <a:spAutoFit/>
          </a:bodyPr>
          <a:lstStyle/>
          <a:p>
            <a:pPr algn="r" rtl="1"/>
            <a:r>
              <a:rPr lang="fa-IR" b="0" i="0" dirty="0">
                <a:solidFill>
                  <a:srgbClr val="1F1868"/>
                </a:solidFill>
                <a:effectLst/>
                <a:latin typeface="aktiv-grotesk"/>
              </a:rPr>
              <a:t> برای اطلاعات بیشتر این راهنما را ببینید: </a:t>
            </a:r>
            <a:r>
              <a:rPr lang="en-US" b="0" i="0" dirty="0">
                <a:solidFill>
                  <a:srgbClr val="1F1868"/>
                </a:solidFill>
                <a:effectLst/>
                <a:latin typeface="aktiv-grotesk"/>
              </a:rPr>
              <a:t>Measuring Socio-Economic Impact: A guide for business</a:t>
            </a:r>
            <a:r>
              <a:rPr lang="fa-IR" dirty="0">
                <a:solidFill>
                  <a:srgbClr val="1F1868"/>
                </a:solidFill>
                <a:latin typeface="aktiv-grotesk"/>
              </a:rPr>
              <a:t> </a:t>
            </a:r>
            <a:endParaRPr lang="en-US" b="0" i="0" dirty="0">
              <a:solidFill>
                <a:srgbClr val="1F1868"/>
              </a:solidFill>
              <a:effectLst/>
              <a:latin typeface="aktiv-grotesk"/>
            </a:endParaRPr>
          </a:p>
        </p:txBody>
      </p:sp>
    </p:spTree>
    <p:extLst>
      <p:ext uri="{BB962C8B-B14F-4D97-AF65-F5344CB8AC3E}">
        <p14:creationId xmlns:p14="http://schemas.microsoft.com/office/powerpoint/2010/main" val="14107298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EBFB08E-4D21-4FF5-8A54-C5CA83232956}"/>
              </a:ext>
            </a:extLst>
          </p:cNvPr>
          <p:cNvSpPr>
            <a:spLocks noGrp="1"/>
          </p:cNvSpPr>
          <p:nvPr>
            <p:ph sz="quarter" idx="13"/>
          </p:nvPr>
        </p:nvSpPr>
        <p:spPr>
          <a:xfrm>
            <a:off x="5792459" y="974936"/>
            <a:ext cx="5799490" cy="5625145"/>
          </a:xfrm>
        </p:spPr>
        <p:txBody>
          <a:bodyPr>
            <a:normAutofit fontScale="92500" lnSpcReduction="20000"/>
          </a:bodyPr>
          <a:lstStyle/>
          <a:p>
            <a:pPr marL="0" indent="0" algn="just" rtl="1">
              <a:buNone/>
            </a:pPr>
            <a:r>
              <a:rPr lang="fa-IR" dirty="0">
                <a:solidFill>
                  <a:srgbClr val="FFC000"/>
                </a:solidFill>
              </a:rPr>
              <a:t>قدم دوم : انتخاب شاخص ها</a:t>
            </a:r>
          </a:p>
          <a:p>
            <a:pPr marL="0" indent="0" algn="just" rtl="1">
              <a:buNone/>
            </a:pPr>
            <a:r>
              <a:rPr lang="fa-IR" dirty="0">
                <a:solidFill>
                  <a:srgbClr val="FFC000"/>
                </a:solidFill>
              </a:rPr>
              <a:t>برای بزرگترین اثرات کار خود بر اهداف</a:t>
            </a:r>
            <a:r>
              <a:rPr lang="en-US" dirty="0">
                <a:solidFill>
                  <a:srgbClr val="FFC000"/>
                </a:solidFill>
              </a:rPr>
              <a:t> </a:t>
            </a:r>
            <a:r>
              <a:rPr lang="fa-IR" dirty="0">
                <a:solidFill>
                  <a:srgbClr val="FFC000"/>
                </a:solidFill>
              </a:rPr>
              <a:t>هفده گانه شاخص های مناسبی پیدا یا تعریف کنید. تا بتوانید در طول زمان میزان پیشرفت یا عدم پیشرفت خود را در جهت دستیابی به اهداف پایداری تان پایش کنید. این شاخص ها باید متنوع باشند و بخشهای مختلف (اثرات مختلف) کارتان را پوشش دهند.</a:t>
            </a:r>
          </a:p>
          <a:p>
            <a:pPr marL="0" indent="0" algn="just" rtl="1">
              <a:buNone/>
            </a:pPr>
            <a:endParaRPr lang="fa-IR" dirty="0">
              <a:solidFill>
                <a:srgbClr val="FFC000"/>
              </a:solidFill>
            </a:endParaRPr>
          </a:p>
          <a:p>
            <a:pPr marL="0" indent="0" algn="just" rtl="1">
              <a:buNone/>
            </a:pPr>
            <a:endParaRPr lang="fa-IR" dirty="0">
              <a:solidFill>
                <a:srgbClr val="FFC000"/>
              </a:solidFill>
            </a:endParaRPr>
          </a:p>
          <a:p>
            <a:pPr marL="0" indent="0" algn="just" rtl="1">
              <a:buNone/>
            </a:pPr>
            <a:endParaRPr lang="fa-IR" dirty="0">
              <a:solidFill>
                <a:srgbClr val="FFC000"/>
              </a:solidFill>
            </a:endParaRPr>
          </a:p>
          <a:p>
            <a:pPr marL="0" indent="0" algn="just" rtl="1">
              <a:buNone/>
            </a:pPr>
            <a:endParaRPr lang="fa-IR" dirty="0">
              <a:solidFill>
                <a:srgbClr val="FFC000"/>
              </a:solidFill>
            </a:endParaRPr>
          </a:p>
          <a:p>
            <a:pPr marL="0" indent="0" algn="just" rtl="1">
              <a:buNone/>
            </a:pPr>
            <a:endParaRPr lang="fa-IR" dirty="0">
              <a:solidFill>
                <a:srgbClr val="FFC000"/>
              </a:solidFill>
            </a:endParaRPr>
          </a:p>
          <a:p>
            <a:pPr marL="0" indent="0" algn="just" rtl="1">
              <a:buNone/>
            </a:pPr>
            <a:endParaRPr lang="fa-IR" dirty="0">
              <a:solidFill>
                <a:srgbClr val="FFC000"/>
              </a:solidFill>
            </a:endParaRPr>
          </a:p>
          <a:p>
            <a:pPr marL="0" indent="0" algn="just" rtl="1">
              <a:buNone/>
            </a:pPr>
            <a:endParaRPr lang="fa-IR" dirty="0">
              <a:solidFill>
                <a:srgbClr val="FFC000"/>
              </a:solidFill>
            </a:endParaRPr>
          </a:p>
          <a:p>
            <a:pPr marL="0" indent="0" algn="just" rtl="1">
              <a:buNone/>
            </a:pPr>
            <a:endParaRPr lang="fa-IR" dirty="0">
              <a:solidFill>
                <a:srgbClr val="FFC000"/>
              </a:solidFill>
            </a:endParaRPr>
          </a:p>
          <a:p>
            <a:pPr marL="0" indent="0" algn="just" rtl="1">
              <a:buNone/>
            </a:pPr>
            <a:r>
              <a:rPr lang="fa-IR" dirty="0">
                <a:solidFill>
                  <a:srgbClr val="FFC000"/>
                </a:solidFill>
              </a:rPr>
              <a:t>قدم سوم : جمع آوری داده ها</a:t>
            </a:r>
          </a:p>
          <a:p>
            <a:pPr marL="0" indent="0" algn="just" rtl="1">
              <a:buNone/>
            </a:pPr>
            <a:r>
              <a:rPr lang="fa-IR" dirty="0">
                <a:solidFill>
                  <a:srgbClr val="FFC000"/>
                </a:solidFill>
              </a:rPr>
              <a:t>بعد از تعیین شاخص ها سعی کنید با استفاده از سیستم های موجود (مثل میزان خرید و فروش) داده های مورد نیاز را بدست آورید. جمع آوری داده ها کار آسانی نیست. در بعضی مواقع که زنجیره تولید، طولانی و پیچیده است، بدست آوردن بعضی از داده ها امکان پذیر نیست.</a:t>
            </a:r>
          </a:p>
          <a:p>
            <a:pPr marL="0" indent="0">
              <a:buNone/>
            </a:pPr>
            <a:endParaRPr lang="en-US" dirty="0"/>
          </a:p>
        </p:txBody>
      </p:sp>
      <p:pic>
        <p:nvPicPr>
          <p:cNvPr id="9" name="Picture 8">
            <a:extLst>
              <a:ext uri="{FF2B5EF4-FFF2-40B4-BE49-F238E27FC236}">
                <a16:creationId xmlns:a16="http://schemas.microsoft.com/office/drawing/2014/main" id="{54FEEEA1-F5D7-4F6E-AD1F-E980D266DB17}"/>
              </a:ext>
            </a:extLst>
          </p:cNvPr>
          <p:cNvPicPr>
            <a:picLocks noChangeAspect="1"/>
          </p:cNvPicPr>
          <p:nvPr/>
        </p:nvPicPr>
        <p:blipFill>
          <a:blip r:embed="rId2"/>
          <a:stretch>
            <a:fillRect/>
          </a:stretch>
        </p:blipFill>
        <p:spPr>
          <a:xfrm>
            <a:off x="359394" y="210323"/>
            <a:ext cx="948284" cy="1134335"/>
          </a:xfrm>
          <a:prstGeom prst="rect">
            <a:avLst/>
          </a:prstGeom>
        </p:spPr>
      </p:pic>
      <p:sp>
        <p:nvSpPr>
          <p:cNvPr id="5" name="TextBox 4">
            <a:extLst>
              <a:ext uri="{FF2B5EF4-FFF2-40B4-BE49-F238E27FC236}">
                <a16:creationId xmlns:a16="http://schemas.microsoft.com/office/drawing/2014/main" id="{A2A24EF2-9DE7-4B50-B9E2-0CE7FD9043DC}"/>
              </a:ext>
            </a:extLst>
          </p:cNvPr>
          <p:cNvSpPr txBox="1"/>
          <p:nvPr/>
        </p:nvSpPr>
        <p:spPr>
          <a:xfrm>
            <a:off x="-227271" y="4726072"/>
            <a:ext cx="5193437" cy="1754326"/>
          </a:xfrm>
          <a:prstGeom prst="rect">
            <a:avLst/>
          </a:prstGeom>
          <a:noFill/>
        </p:spPr>
        <p:txBody>
          <a:bodyPr wrap="square" rtlCol="0">
            <a:spAutoFit/>
          </a:bodyPr>
          <a:lstStyle/>
          <a:p>
            <a:pPr algn="l" rtl="1"/>
            <a:endParaRPr lang="fa-IR" dirty="0"/>
          </a:p>
          <a:p>
            <a:pPr algn="r" rtl="1"/>
            <a:r>
              <a:rPr lang="fa-IR" dirty="0"/>
              <a:t>در این آدرس:</a:t>
            </a:r>
          </a:p>
          <a:p>
            <a:pPr algn="r" rtl="1"/>
            <a:r>
              <a:rPr lang="fa-IR" dirty="0"/>
              <a:t>  </a:t>
            </a:r>
            <a:r>
              <a:rPr lang="en-US" dirty="0"/>
              <a:t>https://sdgcompass.org/business-indicators/</a:t>
            </a:r>
            <a:endParaRPr lang="fa-IR" dirty="0"/>
          </a:p>
          <a:p>
            <a:pPr algn="r" rtl="1"/>
            <a:r>
              <a:rPr lang="fa-IR" dirty="0"/>
              <a:t>می توانید لیست شاخص ها برای همه اهداف هفده گانه را پیدا کنید. </a:t>
            </a:r>
          </a:p>
          <a:p>
            <a:pPr algn="r" rtl="1"/>
            <a:endParaRPr lang="fa-IR" dirty="0"/>
          </a:p>
          <a:p>
            <a:pPr algn="l" rtl="1"/>
            <a:r>
              <a:rPr lang="fa-IR" dirty="0">
                <a:solidFill>
                  <a:srgbClr val="FFC000"/>
                </a:solidFill>
              </a:rPr>
              <a:t> </a:t>
            </a:r>
            <a:endParaRPr lang="en-US" dirty="0"/>
          </a:p>
        </p:txBody>
      </p:sp>
      <p:sp>
        <p:nvSpPr>
          <p:cNvPr id="6" name="Oval 5">
            <a:extLst>
              <a:ext uri="{FF2B5EF4-FFF2-40B4-BE49-F238E27FC236}">
                <a16:creationId xmlns:a16="http://schemas.microsoft.com/office/drawing/2014/main" id="{22F5256C-A04A-452D-B362-4E58AE7F6F63}"/>
              </a:ext>
            </a:extLst>
          </p:cNvPr>
          <p:cNvSpPr/>
          <p:nvPr/>
        </p:nvSpPr>
        <p:spPr>
          <a:xfrm>
            <a:off x="6666132" y="5184930"/>
            <a:ext cx="1455938" cy="47692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9FB65C3-7AA8-44D7-8EC8-01202A316508}"/>
              </a:ext>
            </a:extLst>
          </p:cNvPr>
          <p:cNvPicPr>
            <a:picLocks noChangeAspect="1"/>
          </p:cNvPicPr>
          <p:nvPr/>
        </p:nvPicPr>
        <p:blipFill>
          <a:blip r:embed="rId3"/>
          <a:stretch>
            <a:fillRect/>
          </a:stretch>
        </p:blipFill>
        <p:spPr>
          <a:xfrm>
            <a:off x="0" y="2362177"/>
            <a:ext cx="12192000" cy="2361446"/>
          </a:xfrm>
          <a:prstGeom prst="rect">
            <a:avLst/>
          </a:prstGeom>
        </p:spPr>
      </p:pic>
      <p:cxnSp>
        <p:nvCxnSpPr>
          <p:cNvPr id="13" name="Straight Arrow Connector 12">
            <a:extLst>
              <a:ext uri="{FF2B5EF4-FFF2-40B4-BE49-F238E27FC236}">
                <a16:creationId xmlns:a16="http://schemas.microsoft.com/office/drawing/2014/main" id="{8C617A19-F341-467E-831B-FBA1FFF24A22}"/>
              </a:ext>
            </a:extLst>
          </p:cNvPr>
          <p:cNvCxnSpPr>
            <a:cxnSpLocks/>
          </p:cNvCxnSpPr>
          <p:nvPr/>
        </p:nvCxnSpPr>
        <p:spPr>
          <a:xfrm>
            <a:off x="10820194" y="2078981"/>
            <a:ext cx="0" cy="3072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6B7B38AB-C699-4F94-88DE-9CDC58B14C40}"/>
              </a:ext>
            </a:extLst>
          </p:cNvPr>
          <p:cNvCxnSpPr>
            <a:cxnSpLocks/>
          </p:cNvCxnSpPr>
          <p:nvPr/>
        </p:nvCxnSpPr>
        <p:spPr>
          <a:xfrm>
            <a:off x="10120685" y="2220579"/>
            <a:ext cx="0" cy="14370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1752DF63-C868-4E1F-8856-27796F6AAEB3}"/>
              </a:ext>
            </a:extLst>
          </p:cNvPr>
          <p:cNvSpPr txBox="1"/>
          <p:nvPr/>
        </p:nvSpPr>
        <p:spPr>
          <a:xfrm>
            <a:off x="6185366" y="261894"/>
            <a:ext cx="5799490" cy="461665"/>
          </a:xfrm>
          <a:prstGeom prst="rect">
            <a:avLst/>
          </a:prstGeom>
          <a:noFill/>
        </p:spPr>
        <p:txBody>
          <a:bodyPr wrap="square">
            <a:spAutoFit/>
          </a:bodyPr>
          <a:lstStyle/>
          <a:p>
            <a:pPr marL="0" indent="0" algn="r" rtl="1">
              <a:buNone/>
            </a:pPr>
            <a:r>
              <a:rPr lang="fa-IR" sz="2400" dirty="0">
                <a:solidFill>
                  <a:srgbClr val="FFC000"/>
                </a:solidFill>
              </a:rPr>
              <a:t>2-2 انتخاب شاخص ها سپس جمع آوری داده ها</a:t>
            </a:r>
            <a:endParaRPr lang="en-US" sz="2400" dirty="0">
              <a:solidFill>
                <a:srgbClr val="FFC000"/>
              </a:solidFill>
            </a:endParaRPr>
          </a:p>
        </p:txBody>
      </p:sp>
      <p:sp>
        <p:nvSpPr>
          <p:cNvPr id="3" name="Oval 2">
            <a:extLst>
              <a:ext uri="{FF2B5EF4-FFF2-40B4-BE49-F238E27FC236}">
                <a16:creationId xmlns:a16="http://schemas.microsoft.com/office/drawing/2014/main" id="{A3922EF1-7CA3-4A46-AE3C-029CC8C79E03}"/>
              </a:ext>
            </a:extLst>
          </p:cNvPr>
          <p:cNvSpPr/>
          <p:nvPr/>
        </p:nvSpPr>
        <p:spPr>
          <a:xfrm>
            <a:off x="-87884" y="1394165"/>
            <a:ext cx="2425302" cy="75414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D7BBA4C-3B57-4478-AA64-A26D512CC27E}"/>
              </a:ext>
            </a:extLst>
          </p:cNvPr>
          <p:cNvSpPr txBox="1"/>
          <p:nvPr/>
        </p:nvSpPr>
        <p:spPr>
          <a:xfrm>
            <a:off x="-113707" y="1413361"/>
            <a:ext cx="2271156" cy="646331"/>
          </a:xfrm>
          <a:prstGeom prst="rect">
            <a:avLst/>
          </a:prstGeom>
          <a:noFill/>
        </p:spPr>
        <p:txBody>
          <a:bodyPr wrap="square" rtlCol="0">
            <a:spAutoFit/>
          </a:bodyPr>
          <a:lstStyle/>
          <a:p>
            <a:pPr algn="r" rtl="1"/>
            <a:r>
              <a:rPr lang="fa-IR" dirty="0">
                <a:solidFill>
                  <a:schemeClr val="accent1"/>
                </a:solidFill>
              </a:rPr>
              <a:t>هدف 12: تولید و مصرف مسئولانه</a:t>
            </a:r>
            <a:endParaRPr lang="en-US" dirty="0">
              <a:solidFill>
                <a:schemeClr val="accent1"/>
              </a:solidFill>
            </a:endParaRPr>
          </a:p>
        </p:txBody>
      </p:sp>
      <p:cxnSp>
        <p:nvCxnSpPr>
          <p:cNvPr id="10" name="Straight Arrow Connector 9">
            <a:extLst>
              <a:ext uri="{FF2B5EF4-FFF2-40B4-BE49-F238E27FC236}">
                <a16:creationId xmlns:a16="http://schemas.microsoft.com/office/drawing/2014/main" id="{285CFCF0-8859-45A8-8067-1C29F9B72F04}"/>
              </a:ext>
            </a:extLst>
          </p:cNvPr>
          <p:cNvCxnSpPr/>
          <p:nvPr/>
        </p:nvCxnSpPr>
        <p:spPr>
          <a:xfrm flipH="1">
            <a:off x="290142" y="2125651"/>
            <a:ext cx="309909" cy="2831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E72FE9D-6EA6-4E6E-ABB3-5DA5447332C0}"/>
              </a:ext>
            </a:extLst>
          </p:cNvPr>
          <p:cNvCxnSpPr>
            <a:cxnSpLocks/>
          </p:cNvCxnSpPr>
          <p:nvPr/>
        </p:nvCxnSpPr>
        <p:spPr>
          <a:xfrm flipV="1">
            <a:off x="8861197" y="2620652"/>
            <a:ext cx="461912"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A79C56B-8F23-4877-9D68-C788573DEA53}"/>
              </a:ext>
            </a:extLst>
          </p:cNvPr>
          <p:cNvCxnSpPr>
            <a:cxnSpLocks/>
          </p:cNvCxnSpPr>
          <p:nvPr/>
        </p:nvCxnSpPr>
        <p:spPr>
          <a:xfrm flipV="1">
            <a:off x="8277427" y="2790530"/>
            <a:ext cx="461912"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9EA951A-2A6A-46FA-AADB-47C4FD20747A}"/>
              </a:ext>
            </a:extLst>
          </p:cNvPr>
          <p:cNvCxnSpPr>
            <a:cxnSpLocks/>
          </p:cNvCxnSpPr>
          <p:nvPr/>
        </p:nvCxnSpPr>
        <p:spPr>
          <a:xfrm flipV="1">
            <a:off x="8333988" y="4086522"/>
            <a:ext cx="758165"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C0DFD87-7667-4A11-80BA-2A828A27A01B}"/>
              </a:ext>
            </a:extLst>
          </p:cNvPr>
          <p:cNvCxnSpPr>
            <a:cxnSpLocks/>
          </p:cNvCxnSpPr>
          <p:nvPr/>
        </p:nvCxnSpPr>
        <p:spPr>
          <a:xfrm flipV="1">
            <a:off x="8517810" y="4256399"/>
            <a:ext cx="461912"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26DD952A-18AD-499C-8D61-975930F55F5B}"/>
              </a:ext>
            </a:extLst>
          </p:cNvPr>
          <p:cNvCxnSpPr>
            <a:cxnSpLocks/>
          </p:cNvCxnSpPr>
          <p:nvPr/>
        </p:nvCxnSpPr>
        <p:spPr>
          <a:xfrm flipV="1">
            <a:off x="8352841" y="4470267"/>
            <a:ext cx="461912" cy="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9481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0D2F327-0A45-7949-9B67-5AD38677133F}"/>
              </a:ext>
            </a:extLst>
          </p:cNvPr>
          <p:cNvSpPr>
            <a:spLocks noGrp="1"/>
          </p:cNvSpPr>
          <p:nvPr>
            <p:ph type="title"/>
          </p:nvPr>
        </p:nvSpPr>
        <p:spPr/>
        <p:txBody>
          <a:bodyPr/>
          <a:lstStyle/>
          <a:p>
            <a:r>
              <a:rPr lang="fa-IR" b="1" dirty="0"/>
              <a:t>فهرست</a:t>
            </a:r>
            <a:endParaRPr lang="en-US" b="1" dirty="0"/>
          </a:p>
        </p:txBody>
      </p:sp>
      <p:sp>
        <p:nvSpPr>
          <p:cNvPr id="10" name="Text Placeholder 9">
            <a:extLst>
              <a:ext uri="{FF2B5EF4-FFF2-40B4-BE49-F238E27FC236}">
                <a16:creationId xmlns:a16="http://schemas.microsoft.com/office/drawing/2014/main" id="{8400AF68-FBA7-2C44-BB48-77A539765ED5}"/>
              </a:ext>
            </a:extLst>
          </p:cNvPr>
          <p:cNvSpPr>
            <a:spLocks noGrp="1"/>
          </p:cNvSpPr>
          <p:nvPr>
            <p:ph type="body" sz="quarter" idx="14"/>
          </p:nvPr>
        </p:nvSpPr>
        <p:spPr>
          <a:xfrm>
            <a:off x="5957740" y="-958788"/>
            <a:ext cx="5885071" cy="7901126"/>
          </a:xfrm>
        </p:spPr>
        <p:txBody>
          <a:bodyPr>
            <a:noAutofit/>
          </a:bodyPr>
          <a:lstStyle/>
          <a:p>
            <a:pPr algn="r" rtl="1"/>
            <a:endParaRPr lang="fa-IR" sz="2400" b="1" dirty="0"/>
          </a:p>
          <a:p>
            <a:pPr algn="r" rtl="1"/>
            <a:endParaRPr lang="fa-IR" sz="2400" b="1" dirty="0"/>
          </a:p>
          <a:p>
            <a:pPr algn="r" rtl="1"/>
            <a:endParaRPr lang="fa-IR" sz="2400" b="1" dirty="0"/>
          </a:p>
          <a:p>
            <a:pPr algn="r" rtl="1"/>
            <a:endParaRPr lang="fa-IR" sz="2400" b="1" dirty="0"/>
          </a:p>
          <a:p>
            <a:pPr algn="r" rtl="1"/>
            <a:r>
              <a:rPr lang="fa-IR" sz="2400" b="1" dirty="0"/>
              <a:t>چرا به مشارکت شرکت ها برای رسیدن به جامعه پایدار نیاز داریم؟</a:t>
            </a:r>
          </a:p>
          <a:p>
            <a:pPr algn="r" rtl="1"/>
            <a:r>
              <a:rPr lang="fa-IR" sz="2400" b="1" dirty="0"/>
              <a:t>تاریخچه پایداری شرکت ها</a:t>
            </a:r>
          </a:p>
          <a:p>
            <a:pPr algn="r" rtl="1"/>
            <a:r>
              <a:rPr lang="fa-IR" sz="2400" b="1" dirty="0"/>
              <a:t>مفهوم پایداری شرکت ها</a:t>
            </a:r>
          </a:p>
          <a:p>
            <a:pPr algn="r" rtl="1"/>
            <a:r>
              <a:rPr lang="fa-IR" sz="2400" b="1" dirty="0"/>
              <a:t>چگونه اصول پایداری را در کار خود در نظر بگیریم؟</a:t>
            </a:r>
          </a:p>
          <a:p>
            <a:pPr algn="r" rtl="1"/>
            <a:r>
              <a:rPr lang="fa-IR" sz="2400" b="1" dirty="0"/>
              <a:t>انتخاب چارچوب پایداری</a:t>
            </a:r>
          </a:p>
          <a:p>
            <a:pPr algn="r" rtl="1"/>
            <a:r>
              <a:rPr lang="fa-IR" sz="2400" b="1" dirty="0"/>
              <a:t>پنج قدم برای حرکت به سوی پایداری در شرکت ها</a:t>
            </a:r>
          </a:p>
          <a:p>
            <a:pPr algn="r" rtl="1"/>
            <a:r>
              <a:rPr lang="fa-IR" sz="2400" b="1" dirty="0"/>
              <a:t>چند نکته و پیشنهاد</a:t>
            </a:r>
          </a:p>
          <a:p>
            <a:pPr algn="r" rtl="1"/>
            <a:endParaRPr lang="fa-IR" sz="2400" b="1" dirty="0"/>
          </a:p>
          <a:p>
            <a:pPr algn="r" rtl="1"/>
            <a:endParaRPr lang="fa-IR" sz="2400" dirty="0"/>
          </a:p>
          <a:p>
            <a:pPr algn="r" rtl="1"/>
            <a:endParaRPr lang="en-US" sz="2400" dirty="0"/>
          </a:p>
        </p:txBody>
      </p:sp>
    </p:spTree>
    <p:extLst>
      <p:ext uri="{BB962C8B-B14F-4D97-AF65-F5344CB8AC3E}">
        <p14:creationId xmlns:p14="http://schemas.microsoft.com/office/powerpoint/2010/main" val="617108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EBFB08E-4D21-4FF5-8A54-C5CA83232956}"/>
              </a:ext>
            </a:extLst>
          </p:cNvPr>
          <p:cNvSpPr>
            <a:spLocks noGrp="1"/>
          </p:cNvSpPr>
          <p:nvPr>
            <p:ph sz="quarter" idx="13"/>
          </p:nvPr>
        </p:nvSpPr>
        <p:spPr>
          <a:xfrm>
            <a:off x="6016688" y="878178"/>
            <a:ext cx="5696963" cy="5753441"/>
          </a:xfrm>
        </p:spPr>
        <p:txBody>
          <a:bodyPr>
            <a:normAutofit/>
          </a:bodyPr>
          <a:lstStyle/>
          <a:p>
            <a:pPr marL="0" indent="0" algn="r" rtl="1">
              <a:buNone/>
            </a:pPr>
            <a:r>
              <a:rPr lang="fa-IR" sz="2400" dirty="0">
                <a:solidFill>
                  <a:srgbClr val="FFC000"/>
                </a:solidFill>
              </a:rPr>
              <a:t>3-2</a:t>
            </a:r>
            <a:r>
              <a:rPr lang="fa-IR" sz="2600" dirty="0">
                <a:solidFill>
                  <a:srgbClr val="FFC000"/>
                </a:solidFill>
              </a:rPr>
              <a:t> الویت ها را مشخص کنید</a:t>
            </a:r>
            <a:endParaRPr lang="en-US" sz="2600" dirty="0">
              <a:solidFill>
                <a:srgbClr val="FFC000"/>
              </a:solidFill>
            </a:endParaRPr>
          </a:p>
          <a:p>
            <a:pPr marL="0" indent="0" algn="r" rtl="1">
              <a:buNone/>
            </a:pPr>
            <a:endParaRPr lang="fa-IR" sz="2100" dirty="0">
              <a:solidFill>
                <a:srgbClr val="FFC000"/>
              </a:solidFill>
            </a:endParaRPr>
          </a:p>
          <a:p>
            <a:pPr marL="0" indent="0" algn="r" rtl="1">
              <a:buNone/>
            </a:pPr>
            <a:r>
              <a:rPr lang="fa-IR" sz="2000" dirty="0">
                <a:solidFill>
                  <a:srgbClr val="FFC000"/>
                </a:solidFill>
              </a:rPr>
              <a:t>الویت ها را با توجه به اندازه، شدت، احتمال وقوع شان (در اکنون و آینده)، درجه اهمیت شان برای ذی نفعان و بوجود آوردن مزیت تجاری در کارتان انتخاب کنید. </a:t>
            </a:r>
          </a:p>
          <a:p>
            <a:pPr marL="0" indent="0" algn="r" rtl="1">
              <a:buNone/>
            </a:pPr>
            <a:r>
              <a:rPr lang="fa-IR" sz="2000" dirty="0">
                <a:solidFill>
                  <a:srgbClr val="FFC000"/>
                </a:solidFill>
              </a:rPr>
              <a:t>بعلاوه می توانید تغییرات بازار، شکل گیری قوانین جدید و سایر موانع را نیز در تعیین الویت هایتان در نظر بگیرید. </a:t>
            </a:r>
          </a:p>
          <a:p>
            <a:pPr marL="0" indent="0" algn="r" rtl="1">
              <a:buNone/>
            </a:pPr>
            <a:r>
              <a:rPr lang="fa-IR" sz="2000" dirty="0">
                <a:solidFill>
                  <a:srgbClr val="FFC000"/>
                </a:solidFill>
              </a:rPr>
              <a:t>به فرصتهای جدید ایجاد شده برای کاهش اثرات منفی و افزایش اثرات مثبت بر اهداف توسعه پایدار مانند طراحی محصولات و روشهای کاری جدید نیز در تعیین الویت هایتان توجه کنید. </a:t>
            </a:r>
            <a:endParaRPr lang="en-US" sz="2000" dirty="0">
              <a:solidFill>
                <a:srgbClr val="FFC000"/>
              </a:solidFill>
            </a:endParaRPr>
          </a:p>
          <a:p>
            <a:pPr marL="0" indent="0" algn="r" rtl="1">
              <a:buNone/>
            </a:pPr>
            <a:endParaRPr lang="en-US" dirty="0"/>
          </a:p>
        </p:txBody>
      </p:sp>
      <p:pic>
        <p:nvPicPr>
          <p:cNvPr id="2" name="Picture 1">
            <a:extLst>
              <a:ext uri="{FF2B5EF4-FFF2-40B4-BE49-F238E27FC236}">
                <a16:creationId xmlns:a16="http://schemas.microsoft.com/office/drawing/2014/main" id="{43D0BAB6-2766-4FF5-A9F8-7E9155D4ACA0}"/>
              </a:ext>
            </a:extLst>
          </p:cNvPr>
          <p:cNvPicPr>
            <a:picLocks noChangeAspect="1"/>
          </p:cNvPicPr>
          <p:nvPr/>
        </p:nvPicPr>
        <p:blipFill>
          <a:blip r:embed="rId2"/>
          <a:stretch>
            <a:fillRect/>
          </a:stretch>
        </p:blipFill>
        <p:spPr>
          <a:xfrm>
            <a:off x="478348" y="228078"/>
            <a:ext cx="948284" cy="1134335"/>
          </a:xfrm>
          <a:prstGeom prst="rect">
            <a:avLst/>
          </a:prstGeom>
        </p:spPr>
      </p:pic>
      <p:sp>
        <p:nvSpPr>
          <p:cNvPr id="6" name="TextBox 5">
            <a:extLst>
              <a:ext uri="{FF2B5EF4-FFF2-40B4-BE49-F238E27FC236}">
                <a16:creationId xmlns:a16="http://schemas.microsoft.com/office/drawing/2014/main" id="{474EE017-5B3A-466A-8DCC-83E36673F6F4}"/>
              </a:ext>
            </a:extLst>
          </p:cNvPr>
          <p:cNvSpPr txBox="1"/>
          <p:nvPr/>
        </p:nvSpPr>
        <p:spPr>
          <a:xfrm>
            <a:off x="62145" y="4864963"/>
            <a:ext cx="4563121" cy="1200329"/>
          </a:xfrm>
          <a:prstGeom prst="rect">
            <a:avLst/>
          </a:prstGeom>
          <a:noFill/>
        </p:spPr>
        <p:txBody>
          <a:bodyPr wrap="square">
            <a:spAutoFit/>
          </a:bodyPr>
          <a:lstStyle/>
          <a:p>
            <a:pPr algn="r"/>
            <a:r>
              <a:rPr lang="fa-IR" dirty="0"/>
              <a:t>برای این سه مرحله، روش علمی مشخصی وجود ندارد بلکه با قضاوت عقلانی خود اثرات و الویت های کاری خود را باید مشخص کنید. این ارزیابی را </a:t>
            </a:r>
            <a:r>
              <a:rPr lang="fa-IR" dirty="0">
                <a:solidFill>
                  <a:srgbClr val="00B050"/>
                </a:solidFill>
              </a:rPr>
              <a:t>سالانه</a:t>
            </a:r>
            <a:r>
              <a:rPr lang="fa-IR" dirty="0"/>
              <a:t> تکرار کنید و به صورت </a:t>
            </a:r>
            <a:r>
              <a:rPr lang="fa-IR" dirty="0">
                <a:solidFill>
                  <a:srgbClr val="00B050"/>
                </a:solidFill>
              </a:rPr>
              <a:t>مکتوب</a:t>
            </a:r>
            <a:r>
              <a:rPr lang="fa-IR" dirty="0"/>
              <a:t> مراحل انجام آن را ثبت کنید. </a:t>
            </a:r>
            <a:endParaRPr lang="en-US" dirty="0"/>
          </a:p>
        </p:txBody>
      </p:sp>
      <p:pic>
        <p:nvPicPr>
          <p:cNvPr id="2050" name="Picture 2" descr="MoSCoW Method: for setting Requirements by order of Priority | ToolsHero">
            <a:extLst>
              <a:ext uri="{FF2B5EF4-FFF2-40B4-BE49-F238E27FC236}">
                <a16:creationId xmlns:a16="http://schemas.microsoft.com/office/drawing/2014/main" id="{FF888931-5F6C-4367-BD99-DB26634D20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7090" y="2227939"/>
            <a:ext cx="3028950" cy="1514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71004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4E04B55-42F6-44D5-9217-360F2E855810}"/>
              </a:ext>
            </a:extLst>
          </p:cNvPr>
          <p:cNvSpPr>
            <a:spLocks noGrp="1"/>
          </p:cNvSpPr>
          <p:nvPr>
            <p:ph type="title"/>
          </p:nvPr>
        </p:nvSpPr>
        <p:spPr>
          <a:xfrm>
            <a:off x="5992426" y="310718"/>
            <a:ext cx="6090081" cy="429438"/>
          </a:xfrm>
        </p:spPr>
        <p:txBody>
          <a:bodyPr>
            <a:normAutofit fontScale="90000"/>
          </a:bodyPr>
          <a:lstStyle/>
          <a:p>
            <a:pPr algn="r" rtl="1"/>
            <a:r>
              <a:rPr lang="fa-IR" sz="3600" b="1" dirty="0">
                <a:solidFill>
                  <a:srgbClr val="92D050"/>
                </a:solidFill>
              </a:rPr>
              <a:t>قدم سوم: تعیین اهداف</a:t>
            </a:r>
            <a:br>
              <a:rPr lang="fa-IR" sz="3600" b="1" dirty="0"/>
            </a:br>
            <a:br>
              <a:rPr lang="en-US" sz="3600" b="1" dirty="0"/>
            </a:br>
            <a:br>
              <a:rPr lang="fa-IR" sz="3600" b="1" dirty="0"/>
            </a:br>
            <a:endParaRPr lang="en-US" dirty="0"/>
          </a:p>
        </p:txBody>
      </p:sp>
      <p:sp>
        <p:nvSpPr>
          <p:cNvPr id="6" name="Content Placeholder 5">
            <a:extLst>
              <a:ext uri="{FF2B5EF4-FFF2-40B4-BE49-F238E27FC236}">
                <a16:creationId xmlns:a16="http://schemas.microsoft.com/office/drawing/2014/main" id="{8C88DFD8-1BB3-4601-BC2D-0C4130C92E45}"/>
              </a:ext>
            </a:extLst>
          </p:cNvPr>
          <p:cNvSpPr txBox="1">
            <a:spLocks noGrp="1"/>
          </p:cNvSpPr>
          <p:nvPr>
            <p:ph idx="1"/>
          </p:nvPr>
        </p:nvSpPr>
        <p:spPr>
          <a:xfrm>
            <a:off x="6223592" y="3640725"/>
            <a:ext cx="5387215" cy="584775"/>
          </a:xfrm>
          <a:prstGeom prst="rect">
            <a:avLst/>
          </a:prstGeom>
          <a:noFill/>
        </p:spPr>
        <p:txBody>
          <a:bodyPr wrap="square" rtlCol="0">
            <a:spAutoFit/>
          </a:bodyPr>
          <a:lstStyle/>
          <a:p>
            <a:pPr marL="0" indent="0" algn="r" rtl="1">
              <a:buNone/>
            </a:pPr>
            <a:r>
              <a:rPr lang="fa-IR" sz="3200" b="1" dirty="0"/>
              <a:t> </a:t>
            </a:r>
            <a:endParaRPr lang="en-US" sz="2000" dirty="0"/>
          </a:p>
        </p:txBody>
      </p:sp>
      <p:sp>
        <p:nvSpPr>
          <p:cNvPr id="8" name="Picture Placeholder 7">
            <a:extLst>
              <a:ext uri="{FF2B5EF4-FFF2-40B4-BE49-F238E27FC236}">
                <a16:creationId xmlns:a16="http://schemas.microsoft.com/office/drawing/2014/main" id="{3C4AA183-6A5A-4135-A7C4-75D4EEE858EF}"/>
              </a:ext>
            </a:extLst>
          </p:cNvPr>
          <p:cNvSpPr>
            <a:spLocks noGrp="1"/>
          </p:cNvSpPr>
          <p:nvPr>
            <p:ph type="pic" sz="quarter" idx="13"/>
          </p:nvPr>
        </p:nvSpPr>
        <p:spPr/>
      </p:sp>
      <p:sp>
        <p:nvSpPr>
          <p:cNvPr id="11" name="TextBox 10">
            <a:extLst>
              <a:ext uri="{FF2B5EF4-FFF2-40B4-BE49-F238E27FC236}">
                <a16:creationId xmlns:a16="http://schemas.microsoft.com/office/drawing/2014/main" id="{B679B69D-D5EA-4758-B409-69CE0212E490}"/>
              </a:ext>
            </a:extLst>
          </p:cNvPr>
          <p:cNvSpPr txBox="1"/>
          <p:nvPr/>
        </p:nvSpPr>
        <p:spPr>
          <a:xfrm>
            <a:off x="5703216" y="1649547"/>
            <a:ext cx="6166229" cy="3416320"/>
          </a:xfrm>
          <a:prstGeom prst="rect">
            <a:avLst/>
          </a:prstGeom>
          <a:noFill/>
        </p:spPr>
        <p:txBody>
          <a:bodyPr wrap="square" rtlCol="0">
            <a:spAutoFit/>
          </a:bodyPr>
          <a:lstStyle/>
          <a:p>
            <a:pPr algn="r" rtl="1"/>
            <a:endParaRPr lang="fa-IR" sz="2400" dirty="0">
              <a:solidFill>
                <a:srgbClr val="92D050"/>
              </a:solidFill>
            </a:endParaRPr>
          </a:p>
          <a:p>
            <a:pPr algn="r" rtl="1"/>
            <a:r>
              <a:rPr lang="fa-IR" sz="2400" dirty="0">
                <a:solidFill>
                  <a:srgbClr val="92D050"/>
                </a:solidFill>
              </a:rPr>
              <a:t>1-3 محدوده مشخص و شاخص های اجرایی اصلی برای اهداف مشخص کنید</a:t>
            </a:r>
          </a:p>
          <a:p>
            <a:pPr algn="r" rtl="1"/>
            <a:endParaRPr lang="fa-IR" sz="2400" dirty="0">
              <a:solidFill>
                <a:srgbClr val="92D050"/>
              </a:solidFill>
            </a:endParaRPr>
          </a:p>
          <a:p>
            <a:pPr algn="r" rtl="1"/>
            <a:r>
              <a:rPr lang="fa-IR" sz="2400" dirty="0">
                <a:solidFill>
                  <a:srgbClr val="92D050"/>
                </a:solidFill>
              </a:rPr>
              <a:t>2-3 سال پایه و نوع هدف را مشخص کنید</a:t>
            </a:r>
          </a:p>
          <a:p>
            <a:pPr algn="r" rtl="1"/>
            <a:endParaRPr lang="fa-IR" sz="2400" dirty="0">
              <a:solidFill>
                <a:srgbClr val="92D050"/>
              </a:solidFill>
            </a:endParaRPr>
          </a:p>
          <a:p>
            <a:pPr algn="r" rtl="1"/>
            <a:r>
              <a:rPr lang="fa-IR" sz="2400" dirty="0">
                <a:solidFill>
                  <a:srgbClr val="92D050"/>
                </a:solidFill>
              </a:rPr>
              <a:t>3-3 میزان ایده ال گرایی را مشخص کنید</a:t>
            </a:r>
          </a:p>
          <a:p>
            <a:pPr algn="r" rtl="1"/>
            <a:endParaRPr lang="fa-IR" sz="2400" dirty="0">
              <a:solidFill>
                <a:srgbClr val="92D050"/>
              </a:solidFill>
            </a:endParaRPr>
          </a:p>
          <a:p>
            <a:pPr algn="r" rtl="1"/>
            <a:r>
              <a:rPr lang="fa-IR" sz="2400" dirty="0">
                <a:solidFill>
                  <a:srgbClr val="92D050"/>
                </a:solidFill>
              </a:rPr>
              <a:t>4-3 تعهد خود به اهداف توسعه پایدار را منعکس کنید </a:t>
            </a:r>
          </a:p>
        </p:txBody>
      </p:sp>
      <p:pic>
        <p:nvPicPr>
          <p:cNvPr id="21" name="Content Placeholder 7">
            <a:extLst>
              <a:ext uri="{FF2B5EF4-FFF2-40B4-BE49-F238E27FC236}">
                <a16:creationId xmlns:a16="http://schemas.microsoft.com/office/drawing/2014/main" id="{E741D376-9848-4602-80C9-B11C3BD6D876}"/>
              </a:ext>
            </a:extLst>
          </p:cNvPr>
          <p:cNvPicPr>
            <a:picLocks noChangeAspect="1"/>
          </p:cNvPicPr>
          <p:nvPr/>
        </p:nvPicPr>
        <p:blipFill>
          <a:blip r:embed="rId2"/>
          <a:stretch>
            <a:fillRect/>
          </a:stretch>
        </p:blipFill>
        <p:spPr>
          <a:xfrm>
            <a:off x="1384023" y="2126601"/>
            <a:ext cx="2559387" cy="2521258"/>
          </a:xfrm>
          <a:prstGeom prst="rect">
            <a:avLst/>
          </a:prstGeom>
        </p:spPr>
      </p:pic>
    </p:spTree>
    <p:extLst>
      <p:ext uri="{BB962C8B-B14F-4D97-AF65-F5344CB8AC3E}">
        <p14:creationId xmlns:p14="http://schemas.microsoft.com/office/powerpoint/2010/main" val="40587972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4E04B55-42F6-44D5-9217-360F2E855810}"/>
              </a:ext>
            </a:extLst>
          </p:cNvPr>
          <p:cNvSpPr>
            <a:spLocks noGrp="1"/>
          </p:cNvSpPr>
          <p:nvPr>
            <p:ph type="title"/>
          </p:nvPr>
        </p:nvSpPr>
        <p:spPr>
          <a:xfrm>
            <a:off x="5992426" y="310718"/>
            <a:ext cx="6090081" cy="429438"/>
          </a:xfrm>
        </p:spPr>
        <p:txBody>
          <a:bodyPr>
            <a:normAutofit fontScale="90000"/>
          </a:bodyPr>
          <a:lstStyle/>
          <a:p>
            <a:pPr algn="r" rtl="1"/>
            <a:r>
              <a:rPr lang="fa-IR" sz="3600" b="1" dirty="0">
                <a:solidFill>
                  <a:srgbClr val="FFC000"/>
                </a:solidFill>
              </a:rPr>
              <a:t> </a:t>
            </a:r>
            <a:br>
              <a:rPr lang="fa-IR" sz="3600" b="1" dirty="0"/>
            </a:br>
            <a:br>
              <a:rPr lang="en-US" sz="3600" b="1" dirty="0"/>
            </a:br>
            <a:br>
              <a:rPr lang="fa-IR" sz="3600" b="1" dirty="0"/>
            </a:br>
            <a:endParaRPr lang="en-US" dirty="0"/>
          </a:p>
        </p:txBody>
      </p:sp>
      <p:sp>
        <p:nvSpPr>
          <p:cNvPr id="6" name="Content Placeholder 5">
            <a:extLst>
              <a:ext uri="{FF2B5EF4-FFF2-40B4-BE49-F238E27FC236}">
                <a16:creationId xmlns:a16="http://schemas.microsoft.com/office/drawing/2014/main" id="{8C88DFD8-1BB3-4601-BC2D-0C4130C92E45}"/>
              </a:ext>
            </a:extLst>
          </p:cNvPr>
          <p:cNvSpPr txBox="1">
            <a:spLocks noGrp="1"/>
          </p:cNvSpPr>
          <p:nvPr>
            <p:ph idx="1"/>
          </p:nvPr>
        </p:nvSpPr>
        <p:spPr>
          <a:xfrm>
            <a:off x="6223592" y="3640725"/>
            <a:ext cx="5387215" cy="584775"/>
          </a:xfrm>
          <a:prstGeom prst="rect">
            <a:avLst/>
          </a:prstGeom>
          <a:noFill/>
        </p:spPr>
        <p:txBody>
          <a:bodyPr wrap="square" rtlCol="0">
            <a:spAutoFit/>
          </a:bodyPr>
          <a:lstStyle/>
          <a:p>
            <a:pPr marL="0" indent="0" algn="r" rtl="1">
              <a:buNone/>
            </a:pPr>
            <a:r>
              <a:rPr lang="fa-IR" sz="3200" b="1" dirty="0"/>
              <a:t> </a:t>
            </a:r>
            <a:endParaRPr lang="en-US" sz="2000" dirty="0"/>
          </a:p>
        </p:txBody>
      </p:sp>
      <p:sp>
        <p:nvSpPr>
          <p:cNvPr id="8" name="Picture Placeholder 7">
            <a:extLst>
              <a:ext uri="{FF2B5EF4-FFF2-40B4-BE49-F238E27FC236}">
                <a16:creationId xmlns:a16="http://schemas.microsoft.com/office/drawing/2014/main" id="{3C4AA183-6A5A-4135-A7C4-75D4EEE858EF}"/>
              </a:ext>
            </a:extLst>
          </p:cNvPr>
          <p:cNvSpPr>
            <a:spLocks noGrp="1"/>
          </p:cNvSpPr>
          <p:nvPr>
            <p:ph type="pic" sz="quarter" idx="13"/>
          </p:nvPr>
        </p:nvSpPr>
        <p:spPr/>
      </p:sp>
      <p:pic>
        <p:nvPicPr>
          <p:cNvPr id="9" name="Content Placeholder 7">
            <a:extLst>
              <a:ext uri="{FF2B5EF4-FFF2-40B4-BE49-F238E27FC236}">
                <a16:creationId xmlns:a16="http://schemas.microsoft.com/office/drawing/2014/main" id="{949A28F0-CCBB-4202-A986-3264C21B9A58}"/>
              </a:ext>
            </a:extLst>
          </p:cNvPr>
          <p:cNvPicPr>
            <a:picLocks noChangeAspect="1"/>
          </p:cNvPicPr>
          <p:nvPr/>
        </p:nvPicPr>
        <p:blipFill>
          <a:blip r:embed="rId2"/>
          <a:stretch>
            <a:fillRect/>
          </a:stretch>
        </p:blipFill>
        <p:spPr>
          <a:xfrm>
            <a:off x="442990" y="381740"/>
            <a:ext cx="1275591" cy="1256588"/>
          </a:xfrm>
          <a:prstGeom prst="rect">
            <a:avLst/>
          </a:prstGeom>
        </p:spPr>
      </p:pic>
      <p:sp>
        <p:nvSpPr>
          <p:cNvPr id="14" name="TextBox 13">
            <a:extLst>
              <a:ext uri="{FF2B5EF4-FFF2-40B4-BE49-F238E27FC236}">
                <a16:creationId xmlns:a16="http://schemas.microsoft.com/office/drawing/2014/main" id="{02E4B3F8-B189-4FEE-946E-231120593C41}"/>
              </a:ext>
            </a:extLst>
          </p:cNvPr>
          <p:cNvSpPr txBox="1"/>
          <p:nvPr/>
        </p:nvSpPr>
        <p:spPr>
          <a:xfrm>
            <a:off x="3051699" y="443884"/>
            <a:ext cx="9030808" cy="646331"/>
          </a:xfrm>
          <a:prstGeom prst="rect">
            <a:avLst/>
          </a:prstGeom>
          <a:noFill/>
        </p:spPr>
        <p:txBody>
          <a:bodyPr wrap="square">
            <a:spAutoFit/>
          </a:bodyPr>
          <a:lstStyle/>
          <a:p>
            <a:pPr algn="r" rtl="1"/>
            <a:endParaRPr lang="en-US" dirty="0">
              <a:solidFill>
                <a:srgbClr val="92D050"/>
              </a:solidFill>
            </a:endParaRPr>
          </a:p>
          <a:p>
            <a:pPr algn="r" rtl="1"/>
            <a:endParaRPr lang="fa-IR" sz="1800" dirty="0">
              <a:solidFill>
                <a:srgbClr val="92D050"/>
              </a:solidFill>
            </a:endParaRPr>
          </a:p>
        </p:txBody>
      </p:sp>
      <p:pic>
        <p:nvPicPr>
          <p:cNvPr id="21" name="Picture 20">
            <a:extLst>
              <a:ext uri="{FF2B5EF4-FFF2-40B4-BE49-F238E27FC236}">
                <a16:creationId xmlns:a16="http://schemas.microsoft.com/office/drawing/2014/main" id="{3D8DA950-8B0B-40DF-B230-B13D364669B3}"/>
              </a:ext>
            </a:extLst>
          </p:cNvPr>
          <p:cNvPicPr>
            <a:picLocks noChangeAspect="1"/>
          </p:cNvPicPr>
          <p:nvPr/>
        </p:nvPicPr>
        <p:blipFill>
          <a:blip r:embed="rId3"/>
          <a:stretch>
            <a:fillRect/>
          </a:stretch>
        </p:blipFill>
        <p:spPr>
          <a:xfrm>
            <a:off x="5957646" y="310718"/>
            <a:ext cx="5919105" cy="6527233"/>
          </a:xfrm>
          <a:prstGeom prst="rect">
            <a:avLst/>
          </a:prstGeom>
        </p:spPr>
      </p:pic>
      <p:pic>
        <p:nvPicPr>
          <p:cNvPr id="10" name="Content Placeholder 10">
            <a:extLst>
              <a:ext uri="{FF2B5EF4-FFF2-40B4-BE49-F238E27FC236}">
                <a16:creationId xmlns:a16="http://schemas.microsoft.com/office/drawing/2014/main" id="{BF427EA0-6228-423B-8740-B08188B2DC97}"/>
              </a:ext>
            </a:extLst>
          </p:cNvPr>
          <p:cNvPicPr>
            <a:picLocks noChangeAspect="1"/>
          </p:cNvPicPr>
          <p:nvPr/>
        </p:nvPicPr>
        <p:blipFill>
          <a:blip r:embed="rId4"/>
          <a:stretch>
            <a:fillRect/>
          </a:stretch>
        </p:blipFill>
        <p:spPr>
          <a:xfrm>
            <a:off x="79249" y="2514950"/>
            <a:ext cx="5342926" cy="2687365"/>
          </a:xfrm>
          <a:prstGeom prst="rect">
            <a:avLst/>
          </a:prstGeom>
        </p:spPr>
      </p:pic>
      <p:sp>
        <p:nvSpPr>
          <p:cNvPr id="2" name="TextBox 1">
            <a:extLst>
              <a:ext uri="{FF2B5EF4-FFF2-40B4-BE49-F238E27FC236}">
                <a16:creationId xmlns:a16="http://schemas.microsoft.com/office/drawing/2014/main" id="{656BDAFF-C7C6-4E76-82A5-C8B7757A2487}"/>
              </a:ext>
            </a:extLst>
          </p:cNvPr>
          <p:cNvSpPr txBox="1"/>
          <p:nvPr/>
        </p:nvSpPr>
        <p:spPr>
          <a:xfrm>
            <a:off x="742947" y="5995852"/>
            <a:ext cx="4113138" cy="369332"/>
          </a:xfrm>
          <a:prstGeom prst="rect">
            <a:avLst/>
          </a:prstGeom>
          <a:noFill/>
        </p:spPr>
        <p:txBody>
          <a:bodyPr wrap="square" rtlCol="0">
            <a:spAutoFit/>
          </a:bodyPr>
          <a:lstStyle/>
          <a:p>
            <a:pPr algn="r" rtl="1"/>
            <a:r>
              <a:rPr lang="fa-IR" dirty="0">
                <a:solidFill>
                  <a:schemeClr val="bg1"/>
                </a:solidFill>
              </a:rPr>
              <a:t>ارتباط اهداف پایداری شرکت با اهداف هفده گانه</a:t>
            </a:r>
            <a:endParaRPr lang="en-US" dirty="0">
              <a:solidFill>
                <a:schemeClr val="bg1"/>
              </a:solidFill>
            </a:endParaRPr>
          </a:p>
        </p:txBody>
      </p:sp>
      <p:cxnSp>
        <p:nvCxnSpPr>
          <p:cNvPr id="5" name="Straight Arrow Connector 4">
            <a:extLst>
              <a:ext uri="{FF2B5EF4-FFF2-40B4-BE49-F238E27FC236}">
                <a16:creationId xmlns:a16="http://schemas.microsoft.com/office/drawing/2014/main" id="{F71354D8-0B04-4640-B463-B66172482CE1}"/>
              </a:ext>
            </a:extLst>
          </p:cNvPr>
          <p:cNvCxnSpPr/>
          <p:nvPr/>
        </p:nvCxnSpPr>
        <p:spPr>
          <a:xfrm flipV="1">
            <a:off x="2796466" y="5379868"/>
            <a:ext cx="0" cy="488271"/>
          </a:xfrm>
          <a:prstGeom prst="straightConnector1">
            <a:avLst/>
          </a:prstGeom>
          <a:ln w="57150">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E66A28F-39F0-4570-A3AB-23B2C735C567}"/>
              </a:ext>
            </a:extLst>
          </p:cNvPr>
          <p:cNvSpPr txBox="1"/>
          <p:nvPr/>
        </p:nvSpPr>
        <p:spPr>
          <a:xfrm>
            <a:off x="6791418" y="6547282"/>
            <a:ext cx="1089376" cy="369332"/>
          </a:xfrm>
          <a:prstGeom prst="rect">
            <a:avLst/>
          </a:prstGeom>
          <a:noFill/>
        </p:spPr>
        <p:txBody>
          <a:bodyPr wrap="square" rtlCol="0">
            <a:spAutoFit/>
          </a:bodyPr>
          <a:lstStyle/>
          <a:p>
            <a:pPr algn="r" rtl="1"/>
            <a:r>
              <a:rPr lang="fa-IR" dirty="0"/>
              <a:t>سال پایه</a:t>
            </a:r>
            <a:endParaRPr lang="en-US" dirty="0"/>
          </a:p>
        </p:txBody>
      </p:sp>
      <p:cxnSp>
        <p:nvCxnSpPr>
          <p:cNvPr id="12" name="Straight Arrow Connector 11">
            <a:extLst>
              <a:ext uri="{FF2B5EF4-FFF2-40B4-BE49-F238E27FC236}">
                <a16:creationId xmlns:a16="http://schemas.microsoft.com/office/drawing/2014/main" id="{D1E61C9B-E5DE-48E7-8E4D-9770243D6DD9}"/>
              </a:ext>
            </a:extLst>
          </p:cNvPr>
          <p:cNvCxnSpPr>
            <a:cxnSpLocks/>
          </p:cNvCxnSpPr>
          <p:nvPr/>
        </p:nvCxnSpPr>
        <p:spPr>
          <a:xfrm flipV="1">
            <a:off x="7880794" y="6587283"/>
            <a:ext cx="0" cy="541433"/>
          </a:xfrm>
          <a:prstGeom prst="straightConnector1">
            <a:avLst/>
          </a:prstGeom>
          <a:ln w="190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57DCCBE9-E5A4-4916-AC8D-6CF0859A69DD}"/>
              </a:ext>
            </a:extLst>
          </p:cNvPr>
          <p:cNvSpPr txBox="1"/>
          <p:nvPr/>
        </p:nvSpPr>
        <p:spPr>
          <a:xfrm>
            <a:off x="10670959" y="1766656"/>
            <a:ext cx="1296140" cy="369332"/>
          </a:xfrm>
          <a:prstGeom prst="rect">
            <a:avLst/>
          </a:prstGeom>
          <a:noFill/>
        </p:spPr>
        <p:txBody>
          <a:bodyPr wrap="square" rtlCol="0">
            <a:spAutoFit/>
          </a:bodyPr>
          <a:lstStyle/>
          <a:p>
            <a:pPr algn="r" rtl="1"/>
            <a:r>
              <a:rPr lang="fa-IR" dirty="0"/>
              <a:t>محدوده اجرایی</a:t>
            </a:r>
            <a:endParaRPr lang="en-US" dirty="0"/>
          </a:p>
        </p:txBody>
      </p:sp>
      <p:cxnSp>
        <p:nvCxnSpPr>
          <p:cNvPr id="18" name="Straight Arrow Connector 17">
            <a:extLst>
              <a:ext uri="{FF2B5EF4-FFF2-40B4-BE49-F238E27FC236}">
                <a16:creationId xmlns:a16="http://schemas.microsoft.com/office/drawing/2014/main" id="{9481D74E-85CD-44F0-9B4D-22B3BAA940A0}"/>
              </a:ext>
            </a:extLst>
          </p:cNvPr>
          <p:cNvCxnSpPr>
            <a:cxnSpLocks/>
          </p:cNvCxnSpPr>
          <p:nvPr/>
        </p:nvCxnSpPr>
        <p:spPr>
          <a:xfrm flipH="1">
            <a:off x="8248995" y="2095515"/>
            <a:ext cx="2443373" cy="227139"/>
          </a:xfrm>
          <a:prstGeom prst="straightConnector1">
            <a:avLst/>
          </a:prstGeom>
          <a:ln w="190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8715B693-01FD-49CA-AEED-E5A259604FC3}"/>
              </a:ext>
            </a:extLst>
          </p:cNvPr>
          <p:cNvSpPr txBox="1"/>
          <p:nvPr/>
        </p:nvSpPr>
        <p:spPr>
          <a:xfrm>
            <a:off x="10342486" y="4212685"/>
            <a:ext cx="1431591" cy="369332"/>
          </a:xfrm>
          <a:prstGeom prst="rect">
            <a:avLst/>
          </a:prstGeom>
          <a:noFill/>
        </p:spPr>
        <p:txBody>
          <a:bodyPr wrap="square" rtlCol="0">
            <a:spAutoFit/>
          </a:bodyPr>
          <a:lstStyle/>
          <a:p>
            <a:pPr algn="r" rtl="1"/>
            <a:r>
              <a:rPr lang="fa-IR" dirty="0"/>
              <a:t>شاخص اجرایی</a:t>
            </a:r>
            <a:endParaRPr lang="en-US" dirty="0"/>
          </a:p>
        </p:txBody>
      </p:sp>
      <p:cxnSp>
        <p:nvCxnSpPr>
          <p:cNvPr id="22" name="Straight Arrow Connector 21">
            <a:extLst>
              <a:ext uri="{FF2B5EF4-FFF2-40B4-BE49-F238E27FC236}">
                <a16:creationId xmlns:a16="http://schemas.microsoft.com/office/drawing/2014/main" id="{D1F7485E-6D9E-46B8-817F-25912ACC9906}"/>
              </a:ext>
            </a:extLst>
          </p:cNvPr>
          <p:cNvCxnSpPr>
            <a:cxnSpLocks/>
          </p:cNvCxnSpPr>
          <p:nvPr/>
        </p:nvCxnSpPr>
        <p:spPr>
          <a:xfrm flipH="1" flipV="1">
            <a:off x="8131946" y="4212685"/>
            <a:ext cx="2210540" cy="11717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BBE18880-9AD2-4D15-B988-02CFD47C8368}"/>
              </a:ext>
            </a:extLst>
          </p:cNvPr>
          <p:cNvSpPr txBox="1"/>
          <p:nvPr/>
        </p:nvSpPr>
        <p:spPr>
          <a:xfrm>
            <a:off x="10102788" y="559293"/>
            <a:ext cx="1979719" cy="369332"/>
          </a:xfrm>
          <a:prstGeom prst="rect">
            <a:avLst/>
          </a:prstGeom>
          <a:noFill/>
        </p:spPr>
        <p:txBody>
          <a:bodyPr wrap="square" rtlCol="0">
            <a:spAutoFit/>
          </a:bodyPr>
          <a:lstStyle/>
          <a:p>
            <a:pPr algn="r" rtl="1"/>
            <a:r>
              <a:rPr lang="fa-IR" dirty="0"/>
              <a:t>میزان ایده آل گرایی</a:t>
            </a:r>
            <a:endParaRPr lang="en-US" dirty="0"/>
          </a:p>
        </p:txBody>
      </p:sp>
      <p:cxnSp>
        <p:nvCxnSpPr>
          <p:cNvPr id="26" name="Straight Arrow Connector 25">
            <a:extLst>
              <a:ext uri="{FF2B5EF4-FFF2-40B4-BE49-F238E27FC236}">
                <a16:creationId xmlns:a16="http://schemas.microsoft.com/office/drawing/2014/main" id="{DC966E14-F73C-4219-9921-215A600CD156}"/>
              </a:ext>
            </a:extLst>
          </p:cNvPr>
          <p:cNvCxnSpPr>
            <a:cxnSpLocks/>
          </p:cNvCxnSpPr>
          <p:nvPr/>
        </p:nvCxnSpPr>
        <p:spPr>
          <a:xfrm flipH="1" flipV="1">
            <a:off x="9441402" y="873322"/>
            <a:ext cx="1229558" cy="45931"/>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00053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BD91A4FB-A199-4523-B9E1-7E79A0288B1A}"/>
              </a:ext>
            </a:extLst>
          </p:cNvPr>
          <p:cNvSpPr>
            <a:spLocks noGrp="1"/>
          </p:cNvSpPr>
          <p:nvPr>
            <p:ph type="pic" sz="quarter" idx="13"/>
          </p:nvPr>
        </p:nvSpPr>
        <p:spPr/>
      </p:sp>
      <p:sp>
        <p:nvSpPr>
          <p:cNvPr id="4" name="Title 3">
            <a:extLst>
              <a:ext uri="{FF2B5EF4-FFF2-40B4-BE49-F238E27FC236}">
                <a16:creationId xmlns:a16="http://schemas.microsoft.com/office/drawing/2014/main" id="{4B4ECCC8-33FD-40A4-8FDA-32EB2252E2CB}"/>
              </a:ext>
            </a:extLst>
          </p:cNvPr>
          <p:cNvSpPr>
            <a:spLocks noGrp="1"/>
          </p:cNvSpPr>
          <p:nvPr>
            <p:ph type="title"/>
          </p:nvPr>
        </p:nvSpPr>
        <p:spPr>
          <a:xfrm>
            <a:off x="363984" y="1304660"/>
            <a:ext cx="4199138" cy="1415976"/>
          </a:xfrm>
        </p:spPr>
        <p:txBody>
          <a:bodyPr>
            <a:normAutofit fontScale="90000"/>
          </a:bodyPr>
          <a:lstStyle/>
          <a:p>
            <a:pPr algn="r" rtl="1"/>
            <a:r>
              <a:rPr lang="fa-IR" sz="2400" dirty="0"/>
              <a:t>توجه کنید که اهداف پایداری تان فقط در راستای کاهش اثرات منفی نباشد. برای </a:t>
            </a:r>
            <a:r>
              <a:rPr lang="fa-IR" sz="2400" dirty="0">
                <a:solidFill>
                  <a:srgbClr val="92D050"/>
                </a:solidFill>
              </a:rPr>
              <a:t>ایجاد اثرات مثبت </a:t>
            </a:r>
            <a:r>
              <a:rPr lang="fa-IR" sz="2400" dirty="0"/>
              <a:t>در راستای اهداف هفده گانه نیز هدف گذاری کنید. </a:t>
            </a:r>
            <a:r>
              <a:rPr lang="fa-IR" dirty="0"/>
              <a:t> </a:t>
            </a:r>
            <a:endParaRPr lang="en-US" dirty="0"/>
          </a:p>
        </p:txBody>
      </p:sp>
      <p:pic>
        <p:nvPicPr>
          <p:cNvPr id="6" name="Picture 5">
            <a:extLst>
              <a:ext uri="{FF2B5EF4-FFF2-40B4-BE49-F238E27FC236}">
                <a16:creationId xmlns:a16="http://schemas.microsoft.com/office/drawing/2014/main" id="{90AC76BC-C107-4149-88D7-D84169EF2992}"/>
              </a:ext>
            </a:extLst>
          </p:cNvPr>
          <p:cNvPicPr>
            <a:picLocks noChangeAspect="1"/>
          </p:cNvPicPr>
          <p:nvPr/>
        </p:nvPicPr>
        <p:blipFill>
          <a:blip r:embed="rId2"/>
          <a:stretch>
            <a:fillRect/>
          </a:stretch>
        </p:blipFill>
        <p:spPr>
          <a:xfrm>
            <a:off x="10670105" y="341942"/>
            <a:ext cx="1274174" cy="1255885"/>
          </a:xfrm>
          <a:prstGeom prst="rect">
            <a:avLst/>
          </a:prstGeom>
        </p:spPr>
      </p:pic>
      <p:sp>
        <p:nvSpPr>
          <p:cNvPr id="7" name="Content Placeholder 6">
            <a:extLst>
              <a:ext uri="{FF2B5EF4-FFF2-40B4-BE49-F238E27FC236}">
                <a16:creationId xmlns:a16="http://schemas.microsoft.com/office/drawing/2014/main" id="{5696171F-5AB9-4815-ADE2-71C9E4E80624}"/>
              </a:ext>
            </a:extLst>
          </p:cNvPr>
          <p:cNvSpPr>
            <a:spLocks noGrp="1"/>
          </p:cNvSpPr>
          <p:nvPr>
            <p:ph sz="half" idx="1"/>
          </p:nvPr>
        </p:nvSpPr>
        <p:spPr/>
        <p:txBody>
          <a:bodyPr/>
          <a:lstStyle/>
          <a:p>
            <a:endParaRPr lang="en-US"/>
          </a:p>
        </p:txBody>
      </p:sp>
      <p:pic>
        <p:nvPicPr>
          <p:cNvPr id="1026" name="Picture 2" descr="9 Tips For Creating A Positive Change In Your Culture - Lead Change">
            <a:extLst>
              <a:ext uri="{FF2B5EF4-FFF2-40B4-BE49-F238E27FC236}">
                <a16:creationId xmlns:a16="http://schemas.microsoft.com/office/drawing/2014/main" id="{5C2814F4-DC6A-4F91-AA73-C8B1F8FEDB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9299" y="2925954"/>
            <a:ext cx="5714999" cy="3428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23133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71592C1-4B9E-4A1C-9059-35F6847CED45}"/>
              </a:ext>
            </a:extLst>
          </p:cNvPr>
          <p:cNvPicPr>
            <a:picLocks noChangeAspect="1"/>
          </p:cNvPicPr>
          <p:nvPr/>
        </p:nvPicPr>
        <p:blipFill>
          <a:blip r:embed="rId2"/>
          <a:stretch>
            <a:fillRect/>
          </a:stretch>
        </p:blipFill>
        <p:spPr>
          <a:xfrm>
            <a:off x="1012055" y="1440930"/>
            <a:ext cx="2485084" cy="2901503"/>
          </a:xfrm>
          <a:prstGeom prst="rect">
            <a:avLst/>
          </a:prstGeom>
        </p:spPr>
      </p:pic>
      <p:sp>
        <p:nvSpPr>
          <p:cNvPr id="7" name="Content Placeholder 6">
            <a:extLst>
              <a:ext uri="{FF2B5EF4-FFF2-40B4-BE49-F238E27FC236}">
                <a16:creationId xmlns:a16="http://schemas.microsoft.com/office/drawing/2014/main" id="{BD45F21B-57E0-4109-896A-BF3C9823817A}"/>
              </a:ext>
            </a:extLst>
          </p:cNvPr>
          <p:cNvSpPr>
            <a:spLocks noGrp="1"/>
          </p:cNvSpPr>
          <p:nvPr>
            <p:ph sz="quarter" idx="13"/>
          </p:nvPr>
        </p:nvSpPr>
        <p:spPr>
          <a:xfrm>
            <a:off x="6016689" y="878179"/>
            <a:ext cx="5341775" cy="3693821"/>
          </a:xfrm>
        </p:spPr>
        <p:txBody>
          <a:bodyPr>
            <a:normAutofit/>
          </a:bodyPr>
          <a:lstStyle/>
          <a:p>
            <a:pPr marL="0" indent="0" algn="r" rtl="1">
              <a:buNone/>
            </a:pPr>
            <a:r>
              <a:rPr lang="fa-IR" sz="3200" b="1" dirty="0">
                <a:solidFill>
                  <a:srgbClr val="FFC000"/>
                </a:solidFill>
              </a:rPr>
              <a:t>قدم چهارم: ادغام کردن</a:t>
            </a:r>
            <a:endParaRPr lang="en-US" sz="3200" b="1" dirty="0">
              <a:solidFill>
                <a:srgbClr val="FFC000"/>
              </a:solidFill>
            </a:endParaRPr>
          </a:p>
          <a:p>
            <a:pPr marL="0" indent="0" algn="r" rtl="1">
              <a:buNone/>
            </a:pPr>
            <a:endParaRPr lang="en-US" sz="3200" b="1" dirty="0">
              <a:solidFill>
                <a:srgbClr val="FFC000"/>
              </a:solidFill>
            </a:endParaRPr>
          </a:p>
          <a:p>
            <a:pPr marL="0" indent="0" algn="r" rtl="1">
              <a:buNone/>
            </a:pPr>
            <a:r>
              <a:rPr lang="en-US" sz="2400" dirty="0">
                <a:solidFill>
                  <a:srgbClr val="FFC000"/>
                </a:solidFill>
              </a:rPr>
              <a:t>4-1</a:t>
            </a:r>
            <a:r>
              <a:rPr lang="fa-IR" sz="2400" dirty="0">
                <a:solidFill>
                  <a:srgbClr val="FFC000"/>
                </a:solidFill>
              </a:rPr>
              <a:t> اتصال اهداف پایداری با روشهای</a:t>
            </a:r>
            <a:r>
              <a:rPr lang="fa-IR" sz="3200" dirty="0">
                <a:solidFill>
                  <a:srgbClr val="FFC000"/>
                </a:solidFill>
              </a:rPr>
              <a:t> </a:t>
            </a:r>
            <a:r>
              <a:rPr lang="fa-IR" sz="2400" dirty="0">
                <a:solidFill>
                  <a:srgbClr val="FFC000"/>
                </a:solidFill>
              </a:rPr>
              <a:t>کاری</a:t>
            </a:r>
            <a:endParaRPr lang="en-US" sz="2400" dirty="0">
              <a:solidFill>
                <a:srgbClr val="FFC000"/>
              </a:solidFill>
            </a:endParaRPr>
          </a:p>
          <a:p>
            <a:pPr marL="0" indent="0" algn="r" rtl="1">
              <a:buNone/>
            </a:pPr>
            <a:r>
              <a:rPr lang="en-US" sz="2400" dirty="0">
                <a:solidFill>
                  <a:srgbClr val="FFC000"/>
                </a:solidFill>
              </a:rPr>
              <a:t>4-2</a:t>
            </a:r>
            <a:r>
              <a:rPr lang="fa-IR" sz="2400" dirty="0">
                <a:solidFill>
                  <a:srgbClr val="FFC000"/>
                </a:solidFill>
              </a:rPr>
              <a:t> وارد کردن پایداری در تمام جنبه های کار</a:t>
            </a:r>
            <a:endParaRPr lang="en-US" sz="2400" dirty="0">
              <a:solidFill>
                <a:srgbClr val="FFC000"/>
              </a:solidFill>
            </a:endParaRPr>
          </a:p>
          <a:p>
            <a:pPr marL="0" indent="0" algn="r" rtl="1">
              <a:buNone/>
            </a:pPr>
            <a:r>
              <a:rPr lang="en-US" sz="2400" dirty="0">
                <a:solidFill>
                  <a:srgbClr val="FFC000"/>
                </a:solidFill>
              </a:rPr>
              <a:t>4-3</a:t>
            </a:r>
            <a:r>
              <a:rPr lang="fa-IR" sz="2400" dirty="0">
                <a:solidFill>
                  <a:srgbClr val="FFC000"/>
                </a:solidFill>
              </a:rPr>
              <a:t> همکاری در گروه های مشارکتی </a:t>
            </a:r>
          </a:p>
          <a:p>
            <a:endParaRPr lang="en-US" dirty="0"/>
          </a:p>
        </p:txBody>
      </p:sp>
    </p:spTree>
    <p:extLst>
      <p:ext uri="{BB962C8B-B14F-4D97-AF65-F5344CB8AC3E}">
        <p14:creationId xmlns:p14="http://schemas.microsoft.com/office/powerpoint/2010/main" val="8836803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094FF-D0A5-49D0-AC29-ED99EFC319DF}"/>
              </a:ext>
            </a:extLst>
          </p:cNvPr>
          <p:cNvSpPr>
            <a:spLocks noGrp="1"/>
          </p:cNvSpPr>
          <p:nvPr>
            <p:ph type="title"/>
          </p:nvPr>
        </p:nvSpPr>
        <p:spPr/>
        <p:txBody>
          <a:bodyPr>
            <a:normAutofit fontScale="90000"/>
          </a:bodyPr>
          <a:lstStyle/>
          <a:p>
            <a:pPr algn="r" rtl="1"/>
            <a:r>
              <a:rPr lang="en-US" sz="2700" b="1" dirty="0">
                <a:solidFill>
                  <a:srgbClr val="FFC000"/>
                </a:solidFill>
              </a:rPr>
              <a:t>4-1</a:t>
            </a:r>
            <a:r>
              <a:rPr lang="fa-IR" sz="2700" b="1" dirty="0">
                <a:solidFill>
                  <a:srgbClr val="FFC000"/>
                </a:solidFill>
              </a:rPr>
              <a:t> اتصال اهداف پایداری با روشهای کاری</a:t>
            </a:r>
            <a:br>
              <a:rPr lang="en-US" sz="3600" dirty="0">
                <a:solidFill>
                  <a:srgbClr val="FFC000"/>
                </a:solidFill>
              </a:rPr>
            </a:br>
            <a:endParaRPr lang="en-US" dirty="0"/>
          </a:p>
        </p:txBody>
      </p:sp>
      <p:sp>
        <p:nvSpPr>
          <p:cNvPr id="3" name="Content Placeholder 2">
            <a:extLst>
              <a:ext uri="{FF2B5EF4-FFF2-40B4-BE49-F238E27FC236}">
                <a16:creationId xmlns:a16="http://schemas.microsoft.com/office/drawing/2014/main" id="{80E35887-A17D-427E-882B-A7D10F6EC58E}"/>
              </a:ext>
            </a:extLst>
          </p:cNvPr>
          <p:cNvSpPr>
            <a:spLocks noGrp="1"/>
          </p:cNvSpPr>
          <p:nvPr>
            <p:ph idx="1"/>
          </p:nvPr>
        </p:nvSpPr>
        <p:spPr>
          <a:xfrm>
            <a:off x="310718" y="1518082"/>
            <a:ext cx="11029616" cy="4457266"/>
          </a:xfrm>
        </p:spPr>
        <p:txBody>
          <a:bodyPr>
            <a:noAutofit/>
          </a:bodyPr>
          <a:lstStyle/>
          <a:p>
            <a:pPr algn="r" rtl="1">
              <a:buFont typeface="Wingdings" panose="05000000000000000000" pitchFamily="2" charset="2"/>
              <a:buChar char="§"/>
            </a:pPr>
            <a:endParaRPr lang="fa-IR" sz="2000" dirty="0">
              <a:solidFill>
                <a:schemeClr val="tx1"/>
              </a:solidFill>
            </a:endParaRPr>
          </a:p>
          <a:p>
            <a:pPr algn="r" rtl="1">
              <a:buFont typeface="Wingdings" panose="05000000000000000000" pitchFamily="2" charset="2"/>
              <a:buChar char="§"/>
            </a:pPr>
            <a:endParaRPr lang="fa-IR" sz="2000" dirty="0">
              <a:solidFill>
                <a:schemeClr val="tx1"/>
              </a:solidFill>
            </a:endParaRPr>
          </a:p>
          <a:p>
            <a:pPr algn="r" rtl="1">
              <a:buClrTx/>
              <a:buFont typeface="Wingdings" panose="05000000000000000000" pitchFamily="2" charset="2"/>
              <a:buChar char="§"/>
            </a:pPr>
            <a:r>
              <a:rPr lang="fa-IR" sz="2000" dirty="0">
                <a:solidFill>
                  <a:schemeClr val="accent1"/>
                </a:solidFill>
              </a:rPr>
              <a:t>جدیّت مدیر عامل و مدیران ارشد </a:t>
            </a:r>
            <a:r>
              <a:rPr lang="fa-IR" sz="2000" dirty="0">
                <a:solidFill>
                  <a:schemeClr val="tx1"/>
                </a:solidFill>
              </a:rPr>
              <a:t>در پایدارکردن شرکت،  </a:t>
            </a:r>
            <a:r>
              <a:rPr lang="fa-IR" sz="2000" dirty="0">
                <a:solidFill>
                  <a:srgbClr val="00B050"/>
                </a:solidFill>
              </a:rPr>
              <a:t>کلید اصلی موفقّیت </a:t>
            </a:r>
            <a:r>
              <a:rPr lang="fa-IR" sz="2000" dirty="0">
                <a:solidFill>
                  <a:schemeClr val="tx1"/>
                </a:solidFill>
              </a:rPr>
              <a:t>در ایجاد تغییر در تمام ساختارهای شرکت بر اساس اصول پایداری ( بویژه زمانی که ارزشهای تعهد به پایداری برای همه کارکنان واضح نیست)</a:t>
            </a:r>
          </a:p>
          <a:p>
            <a:pPr algn="r" rtl="1">
              <a:buFont typeface="Wingdings" panose="05000000000000000000" pitchFamily="2" charset="2"/>
              <a:buChar char="§"/>
            </a:pPr>
            <a:r>
              <a:rPr lang="fa-IR" sz="2000" dirty="0">
                <a:solidFill>
                  <a:schemeClr val="tx1"/>
                </a:solidFill>
              </a:rPr>
              <a:t>فهم صحیح </a:t>
            </a:r>
            <a:r>
              <a:rPr lang="fa-IR" sz="2000" dirty="0">
                <a:solidFill>
                  <a:schemeClr val="accent1"/>
                </a:solidFill>
              </a:rPr>
              <a:t>اعضای هیات مدیره </a:t>
            </a:r>
            <a:r>
              <a:rPr lang="fa-IR" sz="2000" dirty="0">
                <a:solidFill>
                  <a:schemeClr val="tx1"/>
                </a:solidFill>
              </a:rPr>
              <a:t>از موضوع "پایداری" در برنامه ریزی درازمدت برای استراتژی شرکت</a:t>
            </a:r>
          </a:p>
          <a:p>
            <a:pPr algn="r" rtl="1">
              <a:buFont typeface="Wingdings" panose="05000000000000000000" pitchFamily="2" charset="2"/>
              <a:buChar char="§"/>
            </a:pPr>
            <a:r>
              <a:rPr lang="fa-IR" sz="2000" dirty="0">
                <a:solidFill>
                  <a:schemeClr val="tx1"/>
                </a:solidFill>
              </a:rPr>
              <a:t>ایجاد </a:t>
            </a:r>
            <a:r>
              <a:rPr lang="fa-IR" sz="2000" dirty="0">
                <a:solidFill>
                  <a:schemeClr val="accent1"/>
                </a:solidFill>
              </a:rPr>
              <a:t>درک مشترکی </a:t>
            </a:r>
            <a:r>
              <a:rPr lang="fa-IR" sz="2000" dirty="0">
                <a:solidFill>
                  <a:schemeClr val="tx1"/>
                </a:solidFill>
              </a:rPr>
              <a:t>برای همه کارکنان از اهمیت </a:t>
            </a:r>
            <a:r>
              <a:rPr lang="fa-IR" sz="2000" dirty="0">
                <a:solidFill>
                  <a:schemeClr val="accent1"/>
                </a:solidFill>
              </a:rPr>
              <a:t>تاثیردر نظر گرفتن اصول پایداری در ایجاد ارزش برای شرکت</a:t>
            </a:r>
            <a:endParaRPr lang="fa-IR" sz="2000" dirty="0">
              <a:solidFill>
                <a:schemeClr val="tx1"/>
              </a:solidFill>
            </a:endParaRPr>
          </a:p>
          <a:p>
            <a:pPr algn="r" rtl="1">
              <a:buFont typeface="Wingdings" panose="05000000000000000000" pitchFamily="2" charset="2"/>
              <a:buChar char="§"/>
            </a:pPr>
            <a:r>
              <a:rPr lang="fa-IR" sz="2000" dirty="0">
                <a:solidFill>
                  <a:schemeClr val="tx1"/>
                </a:solidFill>
              </a:rPr>
              <a:t>ادغام کردن اهداف پایداری با پروسه </a:t>
            </a:r>
            <a:r>
              <a:rPr lang="fa-IR" sz="2000" dirty="0">
                <a:solidFill>
                  <a:schemeClr val="accent1"/>
                </a:solidFill>
              </a:rPr>
              <a:t>بررسی سالانه عملکرد مدیران و کارکنان </a:t>
            </a:r>
            <a:r>
              <a:rPr lang="fa-IR" sz="2000" dirty="0">
                <a:solidFill>
                  <a:schemeClr val="tx1"/>
                </a:solidFill>
              </a:rPr>
              <a:t>و </a:t>
            </a:r>
            <a:r>
              <a:rPr lang="fa-IR" sz="2000" dirty="0">
                <a:solidFill>
                  <a:schemeClr val="accent1"/>
                </a:solidFill>
              </a:rPr>
              <a:t>ایجاد انگیزه های مالی </a:t>
            </a:r>
            <a:r>
              <a:rPr lang="fa-IR" sz="2000" dirty="0">
                <a:solidFill>
                  <a:schemeClr val="tx1"/>
                </a:solidFill>
              </a:rPr>
              <a:t>برای آنها در کمک به حرکت شرکت در دستیابی به اهداف پایداری</a:t>
            </a:r>
          </a:p>
          <a:p>
            <a:pPr algn="r" rtl="1">
              <a:buFont typeface="Wingdings" panose="05000000000000000000" pitchFamily="2" charset="2"/>
              <a:buChar char="§"/>
            </a:pPr>
            <a:r>
              <a:rPr lang="fa-IR" sz="2000" dirty="0">
                <a:solidFill>
                  <a:schemeClr val="tx1"/>
                </a:solidFill>
              </a:rPr>
              <a:t>قرار دادن اهداف پایداری در کنار سایر اهداف شرکت (اهداف فروش، کارایی، درآمد و غیره)</a:t>
            </a:r>
          </a:p>
          <a:p>
            <a:pPr algn="r" rtl="1">
              <a:buFont typeface="Wingdings" panose="05000000000000000000" pitchFamily="2" charset="2"/>
              <a:buChar char="§"/>
            </a:pPr>
            <a:endParaRPr lang="fa-IR" sz="2000" dirty="0">
              <a:solidFill>
                <a:schemeClr val="tx1"/>
              </a:solidFill>
            </a:endParaRPr>
          </a:p>
          <a:p>
            <a:pPr algn="r" rtl="1">
              <a:buFont typeface="Wingdings" panose="05000000000000000000" pitchFamily="2" charset="2"/>
              <a:buChar char="§"/>
            </a:pPr>
            <a:endParaRPr lang="fa-IR" sz="2000" dirty="0">
              <a:solidFill>
                <a:schemeClr val="tx1"/>
              </a:solidFill>
            </a:endParaRPr>
          </a:p>
          <a:p>
            <a:pPr algn="r" rtl="1">
              <a:buFont typeface="Wingdings" panose="05000000000000000000" pitchFamily="2" charset="2"/>
              <a:buChar char="§"/>
            </a:pPr>
            <a:endParaRPr lang="fa-IR" sz="2000" dirty="0">
              <a:solidFill>
                <a:schemeClr val="tx1"/>
              </a:solidFill>
            </a:endParaRPr>
          </a:p>
          <a:p>
            <a:pPr algn="r" rtl="1">
              <a:buFont typeface="Wingdings" panose="05000000000000000000" pitchFamily="2" charset="2"/>
              <a:buChar char="§"/>
            </a:pPr>
            <a:endParaRPr lang="fa-IR" sz="2000" dirty="0">
              <a:solidFill>
                <a:schemeClr val="tx1"/>
              </a:solidFill>
            </a:endParaRPr>
          </a:p>
          <a:p>
            <a:pPr algn="r" rtl="1">
              <a:buFont typeface="Wingdings" panose="05000000000000000000" pitchFamily="2" charset="2"/>
              <a:buChar char="§"/>
            </a:pPr>
            <a:endParaRPr lang="en-US" sz="2000" dirty="0"/>
          </a:p>
        </p:txBody>
      </p:sp>
      <p:pic>
        <p:nvPicPr>
          <p:cNvPr id="5" name="Picture 4">
            <a:extLst>
              <a:ext uri="{FF2B5EF4-FFF2-40B4-BE49-F238E27FC236}">
                <a16:creationId xmlns:a16="http://schemas.microsoft.com/office/drawing/2014/main" id="{A08BD3D2-B7BC-4CF9-B048-A272583D88FF}"/>
              </a:ext>
            </a:extLst>
          </p:cNvPr>
          <p:cNvPicPr>
            <a:picLocks noChangeAspect="1"/>
          </p:cNvPicPr>
          <p:nvPr/>
        </p:nvPicPr>
        <p:blipFill>
          <a:blip r:embed="rId2"/>
          <a:stretch>
            <a:fillRect/>
          </a:stretch>
        </p:blipFill>
        <p:spPr>
          <a:xfrm>
            <a:off x="719091" y="89706"/>
            <a:ext cx="1358283" cy="1585887"/>
          </a:xfrm>
          <a:prstGeom prst="rect">
            <a:avLst/>
          </a:prstGeom>
        </p:spPr>
      </p:pic>
    </p:spTree>
    <p:extLst>
      <p:ext uri="{BB962C8B-B14F-4D97-AF65-F5344CB8AC3E}">
        <p14:creationId xmlns:p14="http://schemas.microsoft.com/office/powerpoint/2010/main" val="18234893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8B5A0-7FAB-408C-B11A-12935212E978}"/>
              </a:ext>
            </a:extLst>
          </p:cNvPr>
          <p:cNvSpPr>
            <a:spLocks noGrp="1"/>
          </p:cNvSpPr>
          <p:nvPr>
            <p:ph type="title"/>
          </p:nvPr>
        </p:nvSpPr>
        <p:spPr/>
        <p:txBody>
          <a:bodyPr>
            <a:normAutofit fontScale="90000"/>
          </a:bodyPr>
          <a:lstStyle/>
          <a:p>
            <a:pPr algn="r" rtl="1"/>
            <a:r>
              <a:rPr lang="en-US" sz="2700" b="1" dirty="0">
                <a:solidFill>
                  <a:srgbClr val="FFC000"/>
                </a:solidFill>
              </a:rPr>
              <a:t>4-2</a:t>
            </a:r>
            <a:r>
              <a:rPr lang="fa-IR" sz="2700" b="1" dirty="0">
                <a:solidFill>
                  <a:srgbClr val="FFC000"/>
                </a:solidFill>
              </a:rPr>
              <a:t> وارد کردن پایداری در تمام جنبه های کار</a:t>
            </a:r>
            <a:br>
              <a:rPr lang="en-US" sz="3600" dirty="0">
                <a:solidFill>
                  <a:srgbClr val="FFC000"/>
                </a:solidFill>
              </a:rPr>
            </a:br>
            <a:endParaRPr lang="en-US" dirty="0"/>
          </a:p>
        </p:txBody>
      </p:sp>
      <p:pic>
        <p:nvPicPr>
          <p:cNvPr id="4" name="Picture 3">
            <a:extLst>
              <a:ext uri="{FF2B5EF4-FFF2-40B4-BE49-F238E27FC236}">
                <a16:creationId xmlns:a16="http://schemas.microsoft.com/office/drawing/2014/main" id="{717B6249-BB8D-47D8-96B3-E4BA76763B2E}"/>
              </a:ext>
            </a:extLst>
          </p:cNvPr>
          <p:cNvPicPr>
            <a:picLocks noChangeAspect="1"/>
          </p:cNvPicPr>
          <p:nvPr/>
        </p:nvPicPr>
        <p:blipFill>
          <a:blip r:embed="rId2"/>
          <a:stretch>
            <a:fillRect/>
          </a:stretch>
        </p:blipFill>
        <p:spPr>
          <a:xfrm>
            <a:off x="719091" y="89706"/>
            <a:ext cx="1358283" cy="1585887"/>
          </a:xfrm>
          <a:prstGeom prst="rect">
            <a:avLst/>
          </a:prstGeom>
        </p:spPr>
      </p:pic>
      <p:sp>
        <p:nvSpPr>
          <p:cNvPr id="5" name="TextBox 4">
            <a:extLst>
              <a:ext uri="{FF2B5EF4-FFF2-40B4-BE49-F238E27FC236}">
                <a16:creationId xmlns:a16="http://schemas.microsoft.com/office/drawing/2014/main" id="{331F121A-8744-464E-8539-80F61328AB39}"/>
              </a:ext>
            </a:extLst>
          </p:cNvPr>
          <p:cNvSpPr txBox="1"/>
          <p:nvPr/>
        </p:nvSpPr>
        <p:spPr>
          <a:xfrm>
            <a:off x="719091" y="1979720"/>
            <a:ext cx="10891717" cy="3477875"/>
          </a:xfrm>
          <a:prstGeom prst="rect">
            <a:avLst/>
          </a:prstGeom>
          <a:noFill/>
        </p:spPr>
        <p:txBody>
          <a:bodyPr wrap="square" rtlCol="0">
            <a:spAutoFit/>
          </a:bodyPr>
          <a:lstStyle/>
          <a:p>
            <a:pPr marL="285750" indent="-285750" algn="r" rtl="1">
              <a:buFont typeface="Wingdings" panose="05000000000000000000" pitchFamily="2" charset="2"/>
              <a:buChar char="§"/>
            </a:pPr>
            <a:r>
              <a:rPr lang="fa-IR" sz="2000" dirty="0"/>
              <a:t>با  اینکه داشتن </a:t>
            </a:r>
            <a:r>
              <a:rPr lang="fa-IR" sz="2000" dirty="0">
                <a:solidFill>
                  <a:schemeClr val="accent1"/>
                </a:solidFill>
              </a:rPr>
              <a:t>تیم ویژه پایداری </a:t>
            </a:r>
            <a:r>
              <a:rPr lang="fa-IR" sz="2000" dirty="0"/>
              <a:t>نقش مهمی در رسیدن شرکت به اهداف پایداری اش</a:t>
            </a:r>
            <a:r>
              <a:rPr lang="en-US" sz="2000" dirty="0"/>
              <a:t> </a:t>
            </a:r>
            <a:r>
              <a:rPr lang="fa-IR" sz="2000" dirty="0"/>
              <a:t> بازی می کند، ولی </a:t>
            </a:r>
            <a:r>
              <a:rPr lang="fa-IR" sz="2000" dirty="0">
                <a:solidFill>
                  <a:schemeClr val="accent1"/>
                </a:solidFill>
              </a:rPr>
              <a:t>حمایت و حس مسئولیت سایر بخشها در راستای پایدار تر کردن شرکت </a:t>
            </a:r>
            <a:r>
              <a:rPr lang="fa-IR" sz="2000" dirty="0">
                <a:solidFill>
                  <a:srgbClr val="00B050"/>
                </a:solidFill>
              </a:rPr>
              <a:t>کلید اصلی </a:t>
            </a:r>
            <a:r>
              <a:rPr lang="fa-IR" sz="2000" dirty="0"/>
              <a:t>وارد کردن پایداری به تمام جنبه های کاری شرکت است. </a:t>
            </a:r>
          </a:p>
          <a:p>
            <a:pPr algn="r" rtl="1"/>
            <a:r>
              <a:rPr lang="fa-IR" sz="2000" dirty="0">
                <a:solidFill>
                  <a:schemeClr val="accent1"/>
                </a:solidFill>
              </a:rPr>
              <a:t> </a:t>
            </a:r>
          </a:p>
          <a:p>
            <a:pPr marL="285750" indent="-285750" algn="r" rtl="1">
              <a:buFont typeface="Wingdings" panose="05000000000000000000" pitchFamily="2" charset="2"/>
              <a:buChar char="§"/>
            </a:pPr>
            <a:r>
              <a:rPr lang="fa-IR" sz="2000" dirty="0"/>
              <a:t>بستگی به نوع کار شرکت، بعضی از </a:t>
            </a:r>
            <a:r>
              <a:rPr lang="fa-IR" sz="2000" dirty="0">
                <a:solidFill>
                  <a:schemeClr val="accent1"/>
                </a:solidFill>
              </a:rPr>
              <a:t>بخش ها </a:t>
            </a:r>
            <a:r>
              <a:rPr lang="fa-IR" sz="2000" dirty="0"/>
              <a:t>کارشان</a:t>
            </a:r>
            <a:r>
              <a:rPr lang="fa-IR" sz="2000" dirty="0">
                <a:solidFill>
                  <a:schemeClr val="accent1"/>
                </a:solidFill>
              </a:rPr>
              <a:t> </a:t>
            </a:r>
            <a:r>
              <a:rPr lang="fa-IR" sz="2000" dirty="0"/>
              <a:t>با موضوع پایداری </a:t>
            </a:r>
            <a:r>
              <a:rPr lang="fa-IR" sz="2000" dirty="0">
                <a:solidFill>
                  <a:schemeClr val="accent1"/>
                </a:solidFill>
              </a:rPr>
              <a:t>مرتبط تر </a:t>
            </a:r>
            <a:r>
              <a:rPr lang="fa-IR" sz="2000" dirty="0"/>
              <a:t>است.</a:t>
            </a:r>
          </a:p>
          <a:p>
            <a:pPr algn="r" rtl="1"/>
            <a:endParaRPr lang="fa-IR" sz="2000" dirty="0"/>
          </a:p>
          <a:p>
            <a:pPr marL="285750" indent="-285750" algn="r" rtl="1">
              <a:buFont typeface="Wingdings" panose="05000000000000000000" pitchFamily="2" charset="2"/>
              <a:buChar char="§"/>
            </a:pPr>
            <a:r>
              <a:rPr lang="fa-IR" sz="2000" dirty="0"/>
              <a:t>افزایش </a:t>
            </a:r>
            <a:r>
              <a:rPr lang="fa-IR" sz="2000" dirty="0">
                <a:solidFill>
                  <a:schemeClr val="accent1"/>
                </a:solidFill>
              </a:rPr>
              <a:t>آگاهی در کارکنان</a:t>
            </a:r>
          </a:p>
          <a:p>
            <a:pPr algn="r" rtl="1"/>
            <a:endParaRPr lang="fa-IR" sz="2000" dirty="0"/>
          </a:p>
          <a:p>
            <a:pPr marL="285750" indent="-285750" algn="r" rtl="1">
              <a:buFont typeface="Wingdings" panose="05000000000000000000" pitchFamily="2" charset="2"/>
              <a:buChar char="§"/>
            </a:pPr>
            <a:r>
              <a:rPr lang="fa-IR" sz="2000" dirty="0"/>
              <a:t>استفاده از دانش و تجربه های  موجود از طریق </a:t>
            </a:r>
            <a:r>
              <a:rPr lang="fa-IR" sz="2000" dirty="0">
                <a:solidFill>
                  <a:schemeClr val="accent1"/>
                </a:solidFill>
              </a:rPr>
              <a:t>همکاری و کسب مشاوره </a:t>
            </a:r>
            <a:r>
              <a:rPr lang="fa-IR" sz="2000" dirty="0"/>
              <a:t>از متخصصان و ذی نفعان خارج از شرکت</a:t>
            </a:r>
          </a:p>
          <a:p>
            <a:pPr algn="r" rtl="1"/>
            <a:endParaRPr lang="fa-IR" sz="2000" dirty="0"/>
          </a:p>
          <a:p>
            <a:pPr marL="285750" indent="-285750" algn="r" rtl="1">
              <a:buFont typeface="Wingdings" panose="05000000000000000000" pitchFamily="2" charset="2"/>
              <a:buChar char="§"/>
            </a:pPr>
            <a:r>
              <a:rPr lang="fa-IR" sz="2000" dirty="0"/>
              <a:t>ایجاد </a:t>
            </a:r>
            <a:r>
              <a:rPr lang="fa-IR" sz="2000" dirty="0">
                <a:solidFill>
                  <a:schemeClr val="accent1"/>
                </a:solidFill>
              </a:rPr>
              <a:t>گروه یا شورای </a:t>
            </a:r>
            <a:r>
              <a:rPr lang="fa-IR" sz="2000" dirty="0">
                <a:solidFill>
                  <a:srgbClr val="00B050"/>
                </a:solidFill>
              </a:rPr>
              <a:t>میان بخشی </a:t>
            </a:r>
            <a:r>
              <a:rPr lang="fa-IR" sz="2000" dirty="0">
                <a:solidFill>
                  <a:schemeClr val="accent1"/>
                </a:solidFill>
              </a:rPr>
              <a:t>ویژه پایداری </a:t>
            </a:r>
            <a:r>
              <a:rPr lang="fa-IR" sz="2000" dirty="0"/>
              <a:t>(مانند کمیته پایداری در سطح هیات مدیره)</a:t>
            </a:r>
          </a:p>
          <a:p>
            <a:pPr marL="285750" indent="-285750" algn="r" rtl="1">
              <a:buFont typeface="Wingdings" panose="05000000000000000000" pitchFamily="2" charset="2"/>
              <a:buChar char="§"/>
            </a:pPr>
            <a:endParaRPr lang="en-US" sz="2000" dirty="0"/>
          </a:p>
        </p:txBody>
      </p:sp>
    </p:spTree>
    <p:extLst>
      <p:ext uri="{BB962C8B-B14F-4D97-AF65-F5344CB8AC3E}">
        <p14:creationId xmlns:p14="http://schemas.microsoft.com/office/powerpoint/2010/main" val="34966634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203217-F299-4B66-B508-8B4C07FED946}"/>
              </a:ext>
            </a:extLst>
          </p:cNvPr>
          <p:cNvSpPr>
            <a:spLocks noGrp="1"/>
          </p:cNvSpPr>
          <p:nvPr>
            <p:ph idx="1"/>
          </p:nvPr>
        </p:nvSpPr>
        <p:spPr>
          <a:xfrm>
            <a:off x="5717219" y="1313896"/>
            <a:ext cx="6187736" cy="2459114"/>
          </a:xfrm>
        </p:spPr>
        <p:txBody>
          <a:bodyPr>
            <a:normAutofit lnSpcReduction="10000"/>
          </a:bodyPr>
          <a:lstStyle/>
          <a:p>
            <a:pPr marL="0" indent="0" algn="just" rtl="1">
              <a:buNone/>
            </a:pPr>
            <a:r>
              <a:rPr lang="fa-IR" sz="2400" dirty="0"/>
              <a:t>ادغام کردن اصول پایداری با روشهای کاری، بطور بلقوه </a:t>
            </a:r>
          </a:p>
          <a:p>
            <a:pPr marL="0" indent="0" algn="just" rtl="1">
              <a:buNone/>
            </a:pPr>
            <a:r>
              <a:rPr lang="fa-IR" sz="2400" dirty="0"/>
              <a:t>می تواند </a:t>
            </a:r>
            <a:r>
              <a:rPr lang="fa-IR" sz="2400" b="1" dirty="0"/>
              <a:t>تمام جنبه های اصلی کار را تغییر دهد</a:t>
            </a:r>
            <a:r>
              <a:rPr lang="fa-IR" sz="2400" dirty="0"/>
              <a:t>.</a:t>
            </a:r>
          </a:p>
          <a:p>
            <a:pPr marL="0" indent="0" algn="just" rtl="1">
              <a:buNone/>
            </a:pPr>
            <a:r>
              <a:rPr lang="fa-IR" sz="2400" dirty="0"/>
              <a:t> از </a:t>
            </a:r>
            <a:r>
              <a:rPr lang="fa-IR" sz="2400" dirty="0">
                <a:solidFill>
                  <a:schemeClr val="accent1"/>
                </a:solidFill>
              </a:rPr>
              <a:t>نوع محصولات</a:t>
            </a:r>
            <a:r>
              <a:rPr lang="fa-IR" sz="2400" dirty="0"/>
              <a:t>، </a:t>
            </a:r>
            <a:r>
              <a:rPr lang="fa-IR" sz="2400" dirty="0">
                <a:solidFill>
                  <a:schemeClr val="accent3"/>
                </a:solidFill>
              </a:rPr>
              <a:t>نحوه ارائه خدمات</a:t>
            </a:r>
            <a:r>
              <a:rPr lang="fa-IR" sz="2400" dirty="0">
                <a:solidFill>
                  <a:srgbClr val="00B050"/>
                </a:solidFill>
              </a:rPr>
              <a:t>،</a:t>
            </a:r>
            <a:r>
              <a:rPr lang="en-US" sz="2400" dirty="0">
                <a:solidFill>
                  <a:srgbClr val="00B050"/>
                </a:solidFill>
              </a:rPr>
              <a:t> </a:t>
            </a:r>
            <a:r>
              <a:rPr lang="fa-IR" sz="2400" dirty="0">
                <a:solidFill>
                  <a:srgbClr val="00B050"/>
                </a:solidFill>
              </a:rPr>
              <a:t>نوع مشتریان</a:t>
            </a:r>
            <a:r>
              <a:rPr lang="fa-IR" sz="2400" dirty="0"/>
              <a:t>، </a:t>
            </a:r>
            <a:r>
              <a:rPr lang="fa-IR" sz="2400" dirty="0">
                <a:solidFill>
                  <a:srgbClr val="FF0000"/>
                </a:solidFill>
              </a:rPr>
              <a:t>مدیریت زنجیره تامین</a:t>
            </a:r>
            <a:r>
              <a:rPr lang="fa-IR" sz="2400" dirty="0"/>
              <a:t>، </a:t>
            </a:r>
            <a:r>
              <a:rPr lang="fa-IR" sz="2400" dirty="0">
                <a:solidFill>
                  <a:schemeClr val="accent2">
                    <a:lumMod val="60000"/>
                    <a:lumOff val="40000"/>
                  </a:schemeClr>
                </a:solidFill>
              </a:rPr>
              <a:t>نحوه انتخاب و استفاده از منابع اولیه</a:t>
            </a:r>
            <a:r>
              <a:rPr lang="fa-IR" sz="2400" dirty="0"/>
              <a:t>، </a:t>
            </a:r>
            <a:r>
              <a:rPr lang="fa-IR" sz="2400" dirty="0">
                <a:solidFill>
                  <a:srgbClr val="0070C0"/>
                </a:solidFill>
              </a:rPr>
              <a:t>روش های حمل و نقل و شبکه های توزیع</a:t>
            </a:r>
            <a:r>
              <a:rPr lang="fa-IR" sz="2400" dirty="0"/>
              <a:t>  تا </a:t>
            </a:r>
            <a:r>
              <a:rPr lang="fa-IR" sz="2400" dirty="0">
                <a:solidFill>
                  <a:srgbClr val="FFC000"/>
                </a:solidFill>
              </a:rPr>
              <a:t>مدیریت اثرات پایان عمر محصولات. </a:t>
            </a:r>
            <a:endParaRPr lang="en-US" sz="2400" dirty="0">
              <a:solidFill>
                <a:srgbClr val="FFC000"/>
              </a:solidFill>
            </a:endParaRPr>
          </a:p>
        </p:txBody>
      </p:sp>
      <p:sp>
        <p:nvSpPr>
          <p:cNvPr id="4" name="Title 3">
            <a:extLst>
              <a:ext uri="{FF2B5EF4-FFF2-40B4-BE49-F238E27FC236}">
                <a16:creationId xmlns:a16="http://schemas.microsoft.com/office/drawing/2014/main" id="{066D47BC-D66D-4573-9848-3DC54470479B}"/>
              </a:ext>
            </a:extLst>
          </p:cNvPr>
          <p:cNvSpPr>
            <a:spLocks noGrp="1"/>
          </p:cNvSpPr>
          <p:nvPr>
            <p:ph type="title"/>
          </p:nvPr>
        </p:nvSpPr>
        <p:spPr/>
        <p:txBody>
          <a:bodyPr>
            <a:normAutofit fontScale="90000"/>
          </a:bodyPr>
          <a:lstStyle/>
          <a:p>
            <a:pPr algn="r" rtl="1"/>
            <a:r>
              <a:rPr lang="fa-IR" sz="2400" b="1" dirty="0">
                <a:solidFill>
                  <a:srgbClr val="FFC000"/>
                </a:solidFill>
              </a:rPr>
              <a:t>تاثیرات ادغام کردن اصول پایداری در تمام جنبه های کار</a:t>
            </a:r>
            <a:endParaRPr lang="en-US" sz="2400" b="1" dirty="0">
              <a:solidFill>
                <a:srgbClr val="FFC000"/>
              </a:solidFill>
            </a:endParaRPr>
          </a:p>
        </p:txBody>
      </p:sp>
      <p:pic>
        <p:nvPicPr>
          <p:cNvPr id="5122" name="Picture 2" descr="30 Quotes About Change - Wise Words About Transitions">
            <a:extLst>
              <a:ext uri="{FF2B5EF4-FFF2-40B4-BE49-F238E27FC236}">
                <a16:creationId xmlns:a16="http://schemas.microsoft.com/office/drawing/2014/main" id="{225052C4-07BF-435B-B4BC-6F5570B7A774}"/>
              </a:ext>
            </a:extLst>
          </p:cNvPr>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t="8621" b="862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Arrow Connector 5">
            <a:extLst>
              <a:ext uri="{FF2B5EF4-FFF2-40B4-BE49-F238E27FC236}">
                <a16:creationId xmlns:a16="http://schemas.microsoft.com/office/drawing/2014/main" id="{6D231605-1AFF-4D4C-A589-31B324DBB741}"/>
              </a:ext>
            </a:extLst>
          </p:cNvPr>
          <p:cNvCxnSpPr>
            <a:cxnSpLocks/>
          </p:cNvCxnSpPr>
          <p:nvPr/>
        </p:nvCxnSpPr>
        <p:spPr>
          <a:xfrm>
            <a:off x="4305670" y="5539354"/>
            <a:ext cx="2104008" cy="61649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57D9C7EC-C4F9-46D2-BA49-F3BA254C566E}"/>
              </a:ext>
            </a:extLst>
          </p:cNvPr>
          <p:cNvSpPr txBox="1"/>
          <p:nvPr/>
        </p:nvSpPr>
        <p:spPr>
          <a:xfrm>
            <a:off x="6223591" y="5912527"/>
            <a:ext cx="5858917" cy="923330"/>
          </a:xfrm>
          <a:prstGeom prst="rect">
            <a:avLst/>
          </a:prstGeom>
          <a:noFill/>
        </p:spPr>
        <p:txBody>
          <a:bodyPr wrap="square" rtlCol="0">
            <a:spAutoFit/>
          </a:bodyPr>
          <a:lstStyle/>
          <a:p>
            <a:pPr algn="r" rtl="1"/>
            <a:r>
              <a:rPr lang="fa-IR" b="1" dirty="0"/>
              <a:t>دستیابی به پیشرفت، بدون تغییر امکان ناپذیر است و کسانی که نمی توانند دیدگاهشان را عوض کنند، چیزی را نمی توانند تغییر دهند. </a:t>
            </a:r>
          </a:p>
          <a:p>
            <a:pPr algn="r" rtl="1"/>
            <a:r>
              <a:rPr lang="fa-IR" dirty="0"/>
              <a:t>جورج برنارد شاو</a:t>
            </a:r>
            <a:endParaRPr lang="en-US" dirty="0"/>
          </a:p>
        </p:txBody>
      </p:sp>
      <p:cxnSp>
        <p:nvCxnSpPr>
          <p:cNvPr id="5" name="Straight Arrow Connector 4">
            <a:extLst>
              <a:ext uri="{FF2B5EF4-FFF2-40B4-BE49-F238E27FC236}">
                <a16:creationId xmlns:a16="http://schemas.microsoft.com/office/drawing/2014/main" id="{42A10F78-DF8C-4AA7-864B-40BE9001101E}"/>
              </a:ext>
            </a:extLst>
          </p:cNvPr>
          <p:cNvCxnSpPr/>
          <p:nvPr/>
        </p:nvCxnSpPr>
        <p:spPr>
          <a:xfrm>
            <a:off x="10804124" y="2618913"/>
            <a:ext cx="550416" cy="14914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206BB94-5FA7-4738-8A7F-4B674B89A7CF}"/>
              </a:ext>
            </a:extLst>
          </p:cNvPr>
          <p:cNvCxnSpPr/>
          <p:nvPr/>
        </p:nvCxnSpPr>
        <p:spPr>
          <a:xfrm flipH="1">
            <a:off x="8096435" y="2618913"/>
            <a:ext cx="150920" cy="14026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33AFC0F3-443B-472F-973A-3BA0382D3496}"/>
              </a:ext>
            </a:extLst>
          </p:cNvPr>
          <p:cNvCxnSpPr/>
          <p:nvPr/>
        </p:nvCxnSpPr>
        <p:spPr>
          <a:xfrm flipH="1">
            <a:off x="9587883" y="2947386"/>
            <a:ext cx="470517" cy="18199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5A0E7B14-C20C-486A-AE56-7759BCBBD8C5}"/>
              </a:ext>
            </a:extLst>
          </p:cNvPr>
          <p:cNvCxnSpPr/>
          <p:nvPr/>
        </p:nvCxnSpPr>
        <p:spPr>
          <a:xfrm flipH="1">
            <a:off x="5789902" y="2960392"/>
            <a:ext cx="674703" cy="15092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54E57805-57CC-4917-B5B4-450936990473}"/>
              </a:ext>
            </a:extLst>
          </p:cNvPr>
          <p:cNvCxnSpPr/>
          <p:nvPr/>
        </p:nvCxnSpPr>
        <p:spPr>
          <a:xfrm flipH="1">
            <a:off x="8629095" y="3520906"/>
            <a:ext cx="958788" cy="5006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6A18A923-83F6-48AE-9D7A-E2FCB33DAA50}"/>
              </a:ext>
            </a:extLst>
          </p:cNvPr>
          <p:cNvSpPr txBox="1"/>
          <p:nvPr/>
        </p:nvSpPr>
        <p:spPr>
          <a:xfrm>
            <a:off x="5524501" y="4445894"/>
            <a:ext cx="1340528" cy="646331"/>
          </a:xfrm>
          <a:prstGeom prst="rect">
            <a:avLst/>
          </a:prstGeom>
          <a:noFill/>
        </p:spPr>
        <p:txBody>
          <a:bodyPr wrap="square" rtlCol="0">
            <a:spAutoFit/>
          </a:bodyPr>
          <a:lstStyle/>
          <a:p>
            <a:r>
              <a:rPr lang="en-US" b="1" dirty="0" err="1"/>
              <a:t>Bureo</a:t>
            </a:r>
            <a:endParaRPr lang="en-US" b="1" dirty="0"/>
          </a:p>
          <a:p>
            <a:r>
              <a:rPr lang="en-US" b="1" dirty="0"/>
              <a:t>bureo.co</a:t>
            </a:r>
          </a:p>
        </p:txBody>
      </p:sp>
      <p:sp>
        <p:nvSpPr>
          <p:cNvPr id="20" name="TextBox 19">
            <a:extLst>
              <a:ext uri="{FF2B5EF4-FFF2-40B4-BE49-F238E27FC236}">
                <a16:creationId xmlns:a16="http://schemas.microsoft.com/office/drawing/2014/main" id="{4643EBD2-6F5F-4E34-BC93-9AD0174572B8}"/>
              </a:ext>
            </a:extLst>
          </p:cNvPr>
          <p:cNvSpPr txBox="1"/>
          <p:nvPr/>
        </p:nvSpPr>
        <p:spPr>
          <a:xfrm>
            <a:off x="11208649" y="4146183"/>
            <a:ext cx="593619" cy="369332"/>
          </a:xfrm>
          <a:prstGeom prst="rect">
            <a:avLst/>
          </a:prstGeom>
          <a:noFill/>
        </p:spPr>
        <p:txBody>
          <a:bodyPr wrap="square" rtlCol="0">
            <a:spAutoFit/>
          </a:bodyPr>
          <a:lstStyle/>
          <a:p>
            <a:r>
              <a:rPr lang="en-US" b="1" dirty="0"/>
              <a:t>Bite</a:t>
            </a:r>
          </a:p>
        </p:txBody>
      </p:sp>
      <p:sp>
        <p:nvSpPr>
          <p:cNvPr id="21" name="TextBox 20">
            <a:extLst>
              <a:ext uri="{FF2B5EF4-FFF2-40B4-BE49-F238E27FC236}">
                <a16:creationId xmlns:a16="http://schemas.microsoft.com/office/drawing/2014/main" id="{95867765-F663-45AC-BBF5-0F82E2173777}"/>
              </a:ext>
            </a:extLst>
          </p:cNvPr>
          <p:cNvSpPr txBox="1"/>
          <p:nvPr/>
        </p:nvSpPr>
        <p:spPr>
          <a:xfrm>
            <a:off x="8917199" y="4815226"/>
            <a:ext cx="1438183" cy="646331"/>
          </a:xfrm>
          <a:prstGeom prst="rect">
            <a:avLst/>
          </a:prstGeom>
          <a:noFill/>
        </p:spPr>
        <p:txBody>
          <a:bodyPr wrap="square" rtlCol="0">
            <a:spAutoFit/>
          </a:bodyPr>
          <a:lstStyle/>
          <a:p>
            <a:r>
              <a:rPr lang="en-US" b="1" dirty="0" err="1"/>
              <a:t>Fresh.Land</a:t>
            </a:r>
            <a:endParaRPr lang="en-US" b="1" dirty="0"/>
          </a:p>
          <a:p>
            <a:r>
              <a:rPr lang="en-US" b="1" dirty="0" err="1"/>
              <a:t>fresh.land</a:t>
            </a:r>
            <a:endParaRPr lang="en-US" b="1" dirty="0"/>
          </a:p>
        </p:txBody>
      </p:sp>
      <p:sp>
        <p:nvSpPr>
          <p:cNvPr id="22" name="TextBox 21">
            <a:extLst>
              <a:ext uri="{FF2B5EF4-FFF2-40B4-BE49-F238E27FC236}">
                <a16:creationId xmlns:a16="http://schemas.microsoft.com/office/drawing/2014/main" id="{8BCDD873-1ADF-4D51-A38F-2D3122CDB561}"/>
              </a:ext>
            </a:extLst>
          </p:cNvPr>
          <p:cNvSpPr txBox="1"/>
          <p:nvPr/>
        </p:nvSpPr>
        <p:spPr>
          <a:xfrm>
            <a:off x="6569476" y="3961517"/>
            <a:ext cx="2639256" cy="646331"/>
          </a:xfrm>
          <a:prstGeom prst="rect">
            <a:avLst/>
          </a:prstGeom>
          <a:noFill/>
        </p:spPr>
        <p:txBody>
          <a:bodyPr wrap="square" rtlCol="0">
            <a:spAutoFit/>
          </a:bodyPr>
          <a:lstStyle/>
          <a:p>
            <a:pPr algn="r"/>
            <a:r>
              <a:rPr lang="en-US" b="1" dirty="0"/>
              <a:t>Interface</a:t>
            </a:r>
          </a:p>
          <a:p>
            <a:pPr algn="r"/>
            <a:r>
              <a:rPr lang="fa-IR" b="1" dirty="0"/>
              <a:t>ویدیو در سایت طرح سرزمین</a:t>
            </a:r>
            <a:endParaRPr lang="en-US" b="1" dirty="0"/>
          </a:p>
        </p:txBody>
      </p:sp>
    </p:spTree>
    <p:extLst>
      <p:ext uri="{BB962C8B-B14F-4D97-AF65-F5344CB8AC3E}">
        <p14:creationId xmlns:p14="http://schemas.microsoft.com/office/powerpoint/2010/main" val="13974953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5F215C2-6225-44B7-A6B7-B783766311C0}"/>
              </a:ext>
            </a:extLst>
          </p:cNvPr>
          <p:cNvSpPr>
            <a:spLocks noGrp="1"/>
          </p:cNvSpPr>
          <p:nvPr>
            <p:ph type="title"/>
          </p:nvPr>
        </p:nvSpPr>
        <p:spPr>
          <a:xfrm>
            <a:off x="7297446" y="4314548"/>
            <a:ext cx="4589754" cy="2160145"/>
          </a:xfrm>
        </p:spPr>
        <p:txBody>
          <a:bodyPr>
            <a:normAutofit/>
          </a:bodyPr>
          <a:lstStyle/>
          <a:p>
            <a:pPr algn="r" rtl="1"/>
            <a:r>
              <a:rPr lang="fa-IR" sz="2400" dirty="0"/>
              <a:t>سالانه حدود یک میلیارد و نیم تیوب خمیر دندان به زمین های دفن و اقیانوس ها ریخته می شوند.</a:t>
            </a:r>
            <a:endParaRPr lang="en-US" sz="2400" dirty="0"/>
          </a:p>
        </p:txBody>
      </p:sp>
      <p:pic>
        <p:nvPicPr>
          <p:cNvPr id="3074" name="Picture 2" descr="Tubeless toothpaste pills - saving our teeth and the planet. | Plastic  Generation">
            <a:extLst>
              <a:ext uri="{FF2B5EF4-FFF2-40B4-BE49-F238E27FC236}">
                <a16:creationId xmlns:a16="http://schemas.microsoft.com/office/drawing/2014/main" id="{E5AC52F8-5F9D-491A-BECD-FDFC4578A2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799" y="176872"/>
            <a:ext cx="3558386" cy="3558386"/>
          </a:xfrm>
          <a:prstGeom prst="rect">
            <a:avLst/>
          </a:prstGeom>
          <a:noFill/>
          <a:extLst>
            <a:ext uri="{909E8E84-426E-40DD-AFC4-6F175D3DCCD1}">
              <a14:hiddenFill xmlns:a14="http://schemas.microsoft.com/office/drawing/2010/main">
                <a:solidFill>
                  <a:srgbClr val="FFFFFF"/>
                </a:solidFill>
              </a14:hiddenFill>
            </a:ext>
          </a:extLst>
        </p:spPr>
      </p:pic>
      <p:sp>
        <p:nvSpPr>
          <p:cNvPr id="12" name="AutoShape 4" descr="5 Facts &amp; Update on Bite Toothpaste Bits from Shark Tank - The Reality TV">
            <a:extLst>
              <a:ext uri="{FF2B5EF4-FFF2-40B4-BE49-F238E27FC236}">
                <a16:creationId xmlns:a16="http://schemas.microsoft.com/office/drawing/2014/main" id="{467F1360-F01F-4CBE-808D-BEDABDFABD6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8" name="Picture 6" descr="REVIEW: Bite Toothpaste Bits &amp; Bamboo Toothbrush » Mind Over Mango">
            <a:extLst>
              <a:ext uri="{FF2B5EF4-FFF2-40B4-BE49-F238E27FC236}">
                <a16:creationId xmlns:a16="http://schemas.microsoft.com/office/drawing/2014/main" id="{0F8AA1BA-E90A-46D6-B810-0E5A5D927B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6720" y="3581400"/>
            <a:ext cx="4206984" cy="3249895"/>
          </a:xfrm>
          <a:prstGeom prst="rect">
            <a:avLst/>
          </a:prstGeom>
          <a:noFill/>
          <a:extLst>
            <a:ext uri="{909E8E84-426E-40DD-AFC4-6F175D3DCCD1}">
              <a14:hiddenFill xmlns:a14="http://schemas.microsoft.com/office/drawing/2010/main">
                <a:solidFill>
                  <a:srgbClr val="FFFFFF"/>
                </a:solidFill>
              </a14:hiddenFill>
            </a:ext>
          </a:extLst>
        </p:spPr>
      </p:pic>
      <p:pic>
        <p:nvPicPr>
          <p:cNvPr id="4" name="Content Placeholder 3">
            <a:extLst>
              <a:ext uri="{FF2B5EF4-FFF2-40B4-BE49-F238E27FC236}">
                <a16:creationId xmlns:a16="http://schemas.microsoft.com/office/drawing/2014/main" id="{D48F9E26-34FD-414D-8200-941EDF4C9C10}"/>
              </a:ext>
            </a:extLst>
          </p:cNvPr>
          <p:cNvPicPr>
            <a:picLocks noGrp="1" noChangeAspect="1"/>
          </p:cNvPicPr>
          <p:nvPr>
            <p:ph sz="quarter" idx="13"/>
          </p:nvPr>
        </p:nvPicPr>
        <p:blipFill>
          <a:blip r:embed="rId4"/>
          <a:stretch>
            <a:fillRect/>
          </a:stretch>
        </p:blipFill>
        <p:spPr>
          <a:xfrm>
            <a:off x="7952348" y="1491193"/>
            <a:ext cx="3285864" cy="2545387"/>
          </a:xfrm>
        </p:spPr>
      </p:pic>
      <p:sp>
        <p:nvSpPr>
          <p:cNvPr id="15" name="TextBox 14">
            <a:extLst>
              <a:ext uri="{FF2B5EF4-FFF2-40B4-BE49-F238E27FC236}">
                <a16:creationId xmlns:a16="http://schemas.microsoft.com/office/drawing/2014/main" id="{0FA94719-8A15-4051-90B7-35CD49C5AAC5}"/>
              </a:ext>
            </a:extLst>
          </p:cNvPr>
          <p:cNvSpPr txBox="1"/>
          <p:nvPr/>
        </p:nvSpPr>
        <p:spPr>
          <a:xfrm>
            <a:off x="8380520" y="790113"/>
            <a:ext cx="3364637" cy="584775"/>
          </a:xfrm>
          <a:prstGeom prst="rect">
            <a:avLst/>
          </a:prstGeom>
          <a:noFill/>
        </p:spPr>
        <p:txBody>
          <a:bodyPr wrap="square" rtlCol="0">
            <a:spAutoFit/>
          </a:bodyPr>
          <a:lstStyle/>
          <a:p>
            <a:pPr algn="r" rtl="1"/>
            <a:r>
              <a:rPr lang="fa-IR" sz="3200" b="1" dirty="0"/>
              <a:t>شرکت بایت</a:t>
            </a:r>
            <a:endParaRPr lang="en-US" sz="3200" b="1" dirty="0"/>
          </a:p>
        </p:txBody>
      </p:sp>
      <p:pic>
        <p:nvPicPr>
          <p:cNvPr id="16" name="Picture 15">
            <a:extLst>
              <a:ext uri="{FF2B5EF4-FFF2-40B4-BE49-F238E27FC236}">
                <a16:creationId xmlns:a16="http://schemas.microsoft.com/office/drawing/2014/main" id="{CA28054B-8DAA-4E2A-A946-A87102F09C66}"/>
              </a:ext>
            </a:extLst>
          </p:cNvPr>
          <p:cNvPicPr>
            <a:picLocks noChangeAspect="1"/>
          </p:cNvPicPr>
          <p:nvPr/>
        </p:nvPicPr>
        <p:blipFill>
          <a:blip r:embed="rId5"/>
          <a:stretch>
            <a:fillRect/>
          </a:stretch>
        </p:blipFill>
        <p:spPr>
          <a:xfrm>
            <a:off x="159799" y="5112997"/>
            <a:ext cx="1358283" cy="1585887"/>
          </a:xfrm>
          <a:prstGeom prst="rect">
            <a:avLst/>
          </a:prstGeom>
        </p:spPr>
      </p:pic>
    </p:spTree>
    <p:extLst>
      <p:ext uri="{BB962C8B-B14F-4D97-AF65-F5344CB8AC3E}">
        <p14:creationId xmlns:p14="http://schemas.microsoft.com/office/powerpoint/2010/main" val="29252327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19E3CBB-5199-4F7E-A375-8DE3F8F6FEA6}"/>
              </a:ext>
            </a:extLst>
          </p:cNvPr>
          <p:cNvPicPr>
            <a:picLocks noChangeAspect="1"/>
          </p:cNvPicPr>
          <p:nvPr/>
        </p:nvPicPr>
        <p:blipFill>
          <a:blip r:embed="rId2"/>
          <a:stretch>
            <a:fillRect/>
          </a:stretch>
        </p:blipFill>
        <p:spPr>
          <a:xfrm>
            <a:off x="3197108" y="2035874"/>
            <a:ext cx="6171789" cy="3070150"/>
          </a:xfrm>
          <a:prstGeom prst="rect">
            <a:avLst/>
          </a:prstGeom>
        </p:spPr>
      </p:pic>
      <p:pic>
        <p:nvPicPr>
          <p:cNvPr id="8" name="Picture 7">
            <a:extLst>
              <a:ext uri="{FF2B5EF4-FFF2-40B4-BE49-F238E27FC236}">
                <a16:creationId xmlns:a16="http://schemas.microsoft.com/office/drawing/2014/main" id="{F5CBA84A-DD56-4CA2-8F4D-337FC2E2C679}"/>
              </a:ext>
            </a:extLst>
          </p:cNvPr>
          <p:cNvPicPr>
            <a:picLocks noChangeAspect="1"/>
          </p:cNvPicPr>
          <p:nvPr/>
        </p:nvPicPr>
        <p:blipFill>
          <a:blip r:embed="rId3"/>
          <a:stretch>
            <a:fillRect/>
          </a:stretch>
        </p:blipFill>
        <p:spPr>
          <a:xfrm>
            <a:off x="-16909" y="5305154"/>
            <a:ext cx="1358283" cy="1585887"/>
          </a:xfrm>
          <a:prstGeom prst="rect">
            <a:avLst/>
          </a:prstGeom>
        </p:spPr>
      </p:pic>
      <p:pic>
        <p:nvPicPr>
          <p:cNvPr id="10" name="Picture 9">
            <a:extLst>
              <a:ext uri="{FF2B5EF4-FFF2-40B4-BE49-F238E27FC236}">
                <a16:creationId xmlns:a16="http://schemas.microsoft.com/office/drawing/2014/main" id="{22347299-9FBF-41E3-9E54-B39835B3156B}"/>
              </a:ext>
            </a:extLst>
          </p:cNvPr>
          <p:cNvPicPr>
            <a:picLocks noChangeAspect="1"/>
          </p:cNvPicPr>
          <p:nvPr/>
        </p:nvPicPr>
        <p:blipFill>
          <a:blip r:embed="rId4"/>
          <a:stretch>
            <a:fillRect/>
          </a:stretch>
        </p:blipFill>
        <p:spPr>
          <a:xfrm>
            <a:off x="1775007" y="5305154"/>
            <a:ext cx="3402491" cy="1495407"/>
          </a:xfrm>
          <a:prstGeom prst="rect">
            <a:avLst/>
          </a:prstGeom>
        </p:spPr>
      </p:pic>
      <p:pic>
        <p:nvPicPr>
          <p:cNvPr id="12" name="Picture 11">
            <a:extLst>
              <a:ext uri="{FF2B5EF4-FFF2-40B4-BE49-F238E27FC236}">
                <a16:creationId xmlns:a16="http://schemas.microsoft.com/office/drawing/2014/main" id="{68716733-CE14-49F1-BE4D-E6A72C65269C}"/>
              </a:ext>
            </a:extLst>
          </p:cNvPr>
          <p:cNvPicPr>
            <a:picLocks noChangeAspect="1"/>
          </p:cNvPicPr>
          <p:nvPr/>
        </p:nvPicPr>
        <p:blipFill>
          <a:blip r:embed="rId5"/>
          <a:stretch>
            <a:fillRect/>
          </a:stretch>
        </p:blipFill>
        <p:spPr>
          <a:xfrm>
            <a:off x="6768446" y="5676279"/>
            <a:ext cx="4553146" cy="843635"/>
          </a:xfrm>
          <a:prstGeom prst="rect">
            <a:avLst/>
          </a:prstGeom>
        </p:spPr>
      </p:pic>
      <p:pic>
        <p:nvPicPr>
          <p:cNvPr id="14" name="Picture 13">
            <a:extLst>
              <a:ext uri="{FF2B5EF4-FFF2-40B4-BE49-F238E27FC236}">
                <a16:creationId xmlns:a16="http://schemas.microsoft.com/office/drawing/2014/main" id="{824F0105-CBD8-4FBF-8B6F-A7D8F2BF4AF5}"/>
              </a:ext>
            </a:extLst>
          </p:cNvPr>
          <p:cNvPicPr>
            <a:picLocks noChangeAspect="1"/>
          </p:cNvPicPr>
          <p:nvPr/>
        </p:nvPicPr>
        <p:blipFill>
          <a:blip r:embed="rId6"/>
          <a:stretch>
            <a:fillRect/>
          </a:stretch>
        </p:blipFill>
        <p:spPr>
          <a:xfrm>
            <a:off x="6351122" y="0"/>
            <a:ext cx="5562424" cy="1779302"/>
          </a:xfrm>
          <a:prstGeom prst="rect">
            <a:avLst/>
          </a:prstGeom>
        </p:spPr>
      </p:pic>
      <p:pic>
        <p:nvPicPr>
          <p:cNvPr id="16" name="Picture 15">
            <a:extLst>
              <a:ext uri="{FF2B5EF4-FFF2-40B4-BE49-F238E27FC236}">
                <a16:creationId xmlns:a16="http://schemas.microsoft.com/office/drawing/2014/main" id="{6EFAE3D4-784C-4894-B9DE-27DE6D3B3C97}"/>
              </a:ext>
            </a:extLst>
          </p:cNvPr>
          <p:cNvPicPr>
            <a:picLocks noChangeAspect="1"/>
          </p:cNvPicPr>
          <p:nvPr/>
        </p:nvPicPr>
        <p:blipFill>
          <a:blip r:embed="rId7"/>
          <a:stretch>
            <a:fillRect/>
          </a:stretch>
        </p:blipFill>
        <p:spPr>
          <a:xfrm>
            <a:off x="790189" y="512232"/>
            <a:ext cx="3470728" cy="1523642"/>
          </a:xfrm>
          <a:prstGeom prst="rect">
            <a:avLst/>
          </a:prstGeom>
        </p:spPr>
      </p:pic>
    </p:spTree>
    <p:extLst>
      <p:ext uri="{BB962C8B-B14F-4D97-AF65-F5344CB8AC3E}">
        <p14:creationId xmlns:p14="http://schemas.microsoft.com/office/powerpoint/2010/main" val="603187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046AB-6707-48D9-AF05-C4B5F127DC4D}"/>
              </a:ext>
            </a:extLst>
          </p:cNvPr>
          <p:cNvSpPr>
            <a:spLocks noGrp="1"/>
          </p:cNvSpPr>
          <p:nvPr>
            <p:ph type="ctrTitle"/>
          </p:nvPr>
        </p:nvSpPr>
        <p:spPr/>
        <p:txBody>
          <a:bodyPr>
            <a:normAutofit/>
          </a:bodyPr>
          <a:lstStyle/>
          <a:p>
            <a:pPr algn="r" rtl="1"/>
            <a:r>
              <a:rPr lang="fa-IR" sz="2800" b="1" dirty="0"/>
              <a:t>چه نوع شرکت هایی مورد نظر ما هستند؟</a:t>
            </a:r>
            <a:endParaRPr lang="en-US" sz="2800" b="1" dirty="0"/>
          </a:p>
        </p:txBody>
      </p:sp>
      <p:sp>
        <p:nvSpPr>
          <p:cNvPr id="3" name="Subtitle 2">
            <a:extLst>
              <a:ext uri="{FF2B5EF4-FFF2-40B4-BE49-F238E27FC236}">
                <a16:creationId xmlns:a16="http://schemas.microsoft.com/office/drawing/2014/main" id="{2D5C8488-7BEF-47B1-9141-FC5D98E66E9D}"/>
              </a:ext>
            </a:extLst>
          </p:cNvPr>
          <p:cNvSpPr>
            <a:spLocks noGrp="1"/>
          </p:cNvSpPr>
          <p:nvPr>
            <p:ph type="subTitle" idx="1"/>
          </p:nvPr>
        </p:nvSpPr>
        <p:spPr>
          <a:xfrm>
            <a:off x="581193" y="3178206"/>
            <a:ext cx="10897633" cy="958788"/>
          </a:xfrm>
        </p:spPr>
        <p:txBody>
          <a:bodyPr>
            <a:normAutofit/>
          </a:bodyPr>
          <a:lstStyle/>
          <a:p>
            <a:pPr algn="r" rtl="1"/>
            <a:r>
              <a:rPr lang="fa-IR" sz="2800" dirty="0"/>
              <a:t>هر نوع شرکت، کسب و کار یا بنگاه اقتصادی با </a:t>
            </a:r>
            <a:r>
              <a:rPr lang="fa-IR" sz="2800" dirty="0">
                <a:solidFill>
                  <a:srgbClr val="FFFF00"/>
                </a:solidFill>
              </a:rPr>
              <a:t>هر سایز</a:t>
            </a:r>
            <a:r>
              <a:rPr lang="fa-IR" sz="2800" dirty="0"/>
              <a:t>، با </a:t>
            </a:r>
            <a:r>
              <a:rPr lang="fa-IR" sz="2800" dirty="0">
                <a:solidFill>
                  <a:srgbClr val="92D050"/>
                </a:solidFill>
              </a:rPr>
              <a:t>هر ساختار مدیریتی </a:t>
            </a:r>
            <a:r>
              <a:rPr lang="fa-IR" sz="2800" dirty="0"/>
              <a:t>و </a:t>
            </a:r>
            <a:r>
              <a:rPr lang="fa-IR" sz="2800" dirty="0">
                <a:solidFill>
                  <a:schemeClr val="accent3">
                    <a:lumMod val="60000"/>
                    <a:lumOff val="40000"/>
                  </a:schemeClr>
                </a:solidFill>
              </a:rPr>
              <a:t>فعال در هر بخش</a:t>
            </a:r>
            <a:r>
              <a:rPr lang="fa-IR" sz="2800" dirty="0"/>
              <a:t> و با </a:t>
            </a:r>
            <a:r>
              <a:rPr lang="fa-IR" sz="2800" dirty="0">
                <a:solidFill>
                  <a:schemeClr val="accent6">
                    <a:lumMod val="40000"/>
                    <a:lumOff val="60000"/>
                  </a:schemeClr>
                </a:solidFill>
              </a:rPr>
              <a:t>هر نوع کاری</a:t>
            </a:r>
            <a:endParaRPr lang="en-US" sz="2800" dirty="0">
              <a:solidFill>
                <a:schemeClr val="accent6">
                  <a:lumMod val="40000"/>
                  <a:lumOff val="60000"/>
                </a:schemeClr>
              </a:solidFill>
            </a:endParaRPr>
          </a:p>
        </p:txBody>
      </p:sp>
    </p:spTree>
    <p:extLst>
      <p:ext uri="{BB962C8B-B14F-4D97-AF65-F5344CB8AC3E}">
        <p14:creationId xmlns:p14="http://schemas.microsoft.com/office/powerpoint/2010/main" val="1500238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36954F1-CB8E-485C-95F2-9C8879414634}"/>
              </a:ext>
            </a:extLst>
          </p:cNvPr>
          <p:cNvSpPr txBox="1"/>
          <p:nvPr/>
        </p:nvSpPr>
        <p:spPr>
          <a:xfrm>
            <a:off x="-16909" y="57439"/>
            <a:ext cx="6094428" cy="369332"/>
          </a:xfrm>
          <a:prstGeom prst="rect">
            <a:avLst/>
          </a:prstGeom>
          <a:noFill/>
        </p:spPr>
        <p:txBody>
          <a:bodyPr wrap="square">
            <a:spAutoFit/>
          </a:bodyPr>
          <a:lstStyle/>
          <a:p>
            <a:r>
              <a:rPr lang="en-US" dirty="0"/>
              <a:t>https://www.youtube.com/watch?v=I2T7sOtaBtY</a:t>
            </a:r>
          </a:p>
        </p:txBody>
      </p:sp>
      <p:pic>
        <p:nvPicPr>
          <p:cNvPr id="3" name="Online Media 2" title="Bureo - Recycled Fishnet Skateboards">
            <a:hlinkClick r:id="" action="ppaction://media"/>
            <a:extLst>
              <a:ext uri="{FF2B5EF4-FFF2-40B4-BE49-F238E27FC236}">
                <a16:creationId xmlns:a16="http://schemas.microsoft.com/office/drawing/2014/main" id="{3A6253D4-A2FA-480B-AFC5-94829BEE572F}"/>
              </a:ext>
            </a:extLst>
          </p:cNvPr>
          <p:cNvPicPr>
            <a:picLocks noRot="1" noChangeAspect="1"/>
          </p:cNvPicPr>
          <p:nvPr>
            <a:videoFile r:link="rId1"/>
          </p:nvPr>
        </p:nvPicPr>
        <p:blipFill>
          <a:blip r:embed="rId3"/>
          <a:stretch>
            <a:fillRect/>
          </a:stretch>
        </p:blipFill>
        <p:spPr>
          <a:xfrm>
            <a:off x="2401528" y="1247292"/>
            <a:ext cx="7722860" cy="4363416"/>
          </a:xfrm>
          <a:prstGeom prst="rect">
            <a:avLst/>
          </a:prstGeom>
        </p:spPr>
      </p:pic>
    </p:spTree>
    <p:extLst>
      <p:ext uri="{BB962C8B-B14F-4D97-AF65-F5344CB8AC3E}">
        <p14:creationId xmlns:p14="http://schemas.microsoft.com/office/powerpoint/2010/main" val="3450381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4CE8BE5-EAF0-6845-ACA0-E500306A1107}"/>
              </a:ext>
            </a:extLst>
          </p:cNvPr>
          <p:cNvSpPr>
            <a:spLocks noGrp="1"/>
          </p:cNvSpPr>
          <p:nvPr>
            <p:ph type="title"/>
          </p:nvPr>
        </p:nvSpPr>
        <p:spPr>
          <a:xfrm>
            <a:off x="232479" y="5486400"/>
            <a:ext cx="6568471" cy="692454"/>
          </a:xfrm>
        </p:spPr>
        <p:txBody>
          <a:bodyPr>
            <a:normAutofit/>
          </a:bodyPr>
          <a:lstStyle/>
          <a:p>
            <a:pPr algn="r" defTabSz="412750" hangingPunct="0"/>
            <a:r>
              <a:rPr lang="fa-IR" sz="2000" kern="0" dirty="0">
                <a:solidFill>
                  <a:srgbClr val="FFC000"/>
                </a:solidFill>
                <a:latin typeface="Garamond" panose="02020404030301010803" pitchFamily="18" charset="0"/>
                <a:sym typeface="Bodoni SvtyTwo ITC TT-Book"/>
              </a:rPr>
              <a:t>نمونه هایی از فعالیت شرکتها، در گروه های صنعتی مختلف، در راستای دستیابی به اهداف هفده گانه </a:t>
            </a:r>
            <a:endParaRPr lang="en-US" sz="2000" kern="0" dirty="0">
              <a:solidFill>
                <a:srgbClr val="FFC000"/>
              </a:solidFill>
              <a:latin typeface="Garamond" panose="02020404030301010803" pitchFamily="18" charset="0"/>
              <a:sym typeface="Bodoni SvtyTwo ITC TT-Book"/>
            </a:endParaRPr>
          </a:p>
        </p:txBody>
      </p:sp>
      <p:pic>
        <p:nvPicPr>
          <p:cNvPr id="7" name="Picture 6">
            <a:extLst>
              <a:ext uri="{FF2B5EF4-FFF2-40B4-BE49-F238E27FC236}">
                <a16:creationId xmlns:a16="http://schemas.microsoft.com/office/drawing/2014/main" id="{75FAF94C-4A82-465C-ADC0-04DE1546AE78}"/>
              </a:ext>
            </a:extLst>
          </p:cNvPr>
          <p:cNvPicPr>
            <a:picLocks noChangeAspect="1"/>
          </p:cNvPicPr>
          <p:nvPr/>
        </p:nvPicPr>
        <p:blipFill>
          <a:blip r:embed="rId2"/>
          <a:stretch>
            <a:fillRect/>
          </a:stretch>
        </p:blipFill>
        <p:spPr>
          <a:xfrm>
            <a:off x="232479" y="1985612"/>
            <a:ext cx="6568472" cy="3383174"/>
          </a:xfrm>
          <a:prstGeom prst="rect">
            <a:avLst/>
          </a:prstGeom>
        </p:spPr>
      </p:pic>
      <p:pic>
        <p:nvPicPr>
          <p:cNvPr id="11" name="Picture 10">
            <a:extLst>
              <a:ext uri="{FF2B5EF4-FFF2-40B4-BE49-F238E27FC236}">
                <a16:creationId xmlns:a16="http://schemas.microsoft.com/office/drawing/2014/main" id="{D8C8BE8E-C710-4D26-B5E9-03B91909E635}"/>
              </a:ext>
            </a:extLst>
          </p:cNvPr>
          <p:cNvPicPr>
            <a:picLocks noChangeAspect="1"/>
          </p:cNvPicPr>
          <p:nvPr/>
        </p:nvPicPr>
        <p:blipFill>
          <a:blip r:embed="rId3"/>
          <a:stretch>
            <a:fillRect/>
          </a:stretch>
        </p:blipFill>
        <p:spPr>
          <a:xfrm>
            <a:off x="5113538" y="108298"/>
            <a:ext cx="1358283" cy="1585887"/>
          </a:xfrm>
          <a:prstGeom prst="rect">
            <a:avLst/>
          </a:prstGeom>
        </p:spPr>
      </p:pic>
      <p:pic>
        <p:nvPicPr>
          <p:cNvPr id="13" name="Picture 12">
            <a:extLst>
              <a:ext uri="{FF2B5EF4-FFF2-40B4-BE49-F238E27FC236}">
                <a16:creationId xmlns:a16="http://schemas.microsoft.com/office/drawing/2014/main" id="{90552607-31A8-43EC-85E1-D716E4DD0844}"/>
              </a:ext>
            </a:extLst>
          </p:cNvPr>
          <p:cNvPicPr>
            <a:picLocks noChangeAspect="1"/>
          </p:cNvPicPr>
          <p:nvPr/>
        </p:nvPicPr>
        <p:blipFill>
          <a:blip r:embed="rId4"/>
          <a:stretch>
            <a:fillRect/>
          </a:stretch>
        </p:blipFill>
        <p:spPr>
          <a:xfrm>
            <a:off x="7681216" y="2507088"/>
            <a:ext cx="3815904" cy="1897091"/>
          </a:xfrm>
          <a:prstGeom prst="rect">
            <a:avLst/>
          </a:prstGeom>
        </p:spPr>
      </p:pic>
      <p:pic>
        <p:nvPicPr>
          <p:cNvPr id="15" name="Picture 14">
            <a:extLst>
              <a:ext uri="{FF2B5EF4-FFF2-40B4-BE49-F238E27FC236}">
                <a16:creationId xmlns:a16="http://schemas.microsoft.com/office/drawing/2014/main" id="{711B280C-6215-4257-9980-3D695B111C0E}"/>
              </a:ext>
            </a:extLst>
          </p:cNvPr>
          <p:cNvPicPr>
            <a:picLocks noChangeAspect="1"/>
          </p:cNvPicPr>
          <p:nvPr/>
        </p:nvPicPr>
        <p:blipFill>
          <a:blip r:embed="rId5"/>
          <a:stretch>
            <a:fillRect/>
          </a:stretch>
        </p:blipFill>
        <p:spPr>
          <a:xfrm>
            <a:off x="7591791" y="4660777"/>
            <a:ext cx="3905329" cy="1915065"/>
          </a:xfrm>
          <a:prstGeom prst="rect">
            <a:avLst/>
          </a:prstGeom>
        </p:spPr>
      </p:pic>
      <p:pic>
        <p:nvPicPr>
          <p:cNvPr id="17" name="Picture 16">
            <a:extLst>
              <a:ext uri="{FF2B5EF4-FFF2-40B4-BE49-F238E27FC236}">
                <a16:creationId xmlns:a16="http://schemas.microsoft.com/office/drawing/2014/main" id="{6850BF67-6AC1-4529-9483-C640F8B31618}"/>
              </a:ext>
            </a:extLst>
          </p:cNvPr>
          <p:cNvPicPr>
            <a:picLocks noChangeAspect="1"/>
          </p:cNvPicPr>
          <p:nvPr/>
        </p:nvPicPr>
        <p:blipFill>
          <a:blip r:embed="rId6"/>
          <a:stretch>
            <a:fillRect/>
          </a:stretch>
        </p:blipFill>
        <p:spPr>
          <a:xfrm>
            <a:off x="7651300" y="204187"/>
            <a:ext cx="3874145" cy="1897090"/>
          </a:xfrm>
          <a:prstGeom prst="rect">
            <a:avLst/>
          </a:prstGeom>
        </p:spPr>
      </p:pic>
      <p:cxnSp>
        <p:nvCxnSpPr>
          <p:cNvPr id="4" name="Straight Arrow Connector 3">
            <a:extLst>
              <a:ext uri="{FF2B5EF4-FFF2-40B4-BE49-F238E27FC236}">
                <a16:creationId xmlns:a16="http://schemas.microsoft.com/office/drawing/2014/main" id="{7B43CD81-11C8-41A1-883A-D4335743680B}"/>
              </a:ext>
            </a:extLst>
          </p:cNvPr>
          <p:cNvCxnSpPr>
            <a:cxnSpLocks/>
          </p:cNvCxnSpPr>
          <p:nvPr/>
        </p:nvCxnSpPr>
        <p:spPr>
          <a:xfrm flipV="1">
            <a:off x="4403324" y="1307963"/>
            <a:ext cx="3124940" cy="25804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CFFB9146-B2A9-407C-9218-0F898DF88FC5}"/>
              </a:ext>
            </a:extLst>
          </p:cNvPr>
          <p:cNvCxnSpPr>
            <a:cxnSpLocks/>
          </p:cNvCxnSpPr>
          <p:nvPr/>
        </p:nvCxnSpPr>
        <p:spPr>
          <a:xfrm>
            <a:off x="4403324" y="3888419"/>
            <a:ext cx="299177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814F5321-20E4-4ACB-B489-BCA25E4DF514}"/>
              </a:ext>
            </a:extLst>
          </p:cNvPr>
          <p:cNvCxnSpPr/>
          <p:nvPr/>
        </p:nvCxnSpPr>
        <p:spPr>
          <a:xfrm>
            <a:off x="4403324" y="3888419"/>
            <a:ext cx="3036163" cy="17666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02665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3AB4A-CE2A-4DDF-A93F-2CD7708C5D70}"/>
              </a:ext>
            </a:extLst>
          </p:cNvPr>
          <p:cNvSpPr>
            <a:spLocks noGrp="1"/>
          </p:cNvSpPr>
          <p:nvPr>
            <p:ph type="title"/>
          </p:nvPr>
        </p:nvSpPr>
        <p:spPr/>
        <p:txBody>
          <a:bodyPr>
            <a:normAutofit fontScale="90000"/>
          </a:bodyPr>
          <a:lstStyle/>
          <a:p>
            <a:pPr algn="r" rtl="1"/>
            <a:r>
              <a:rPr lang="en-US" sz="2700" b="1" dirty="0">
                <a:solidFill>
                  <a:srgbClr val="FFC000"/>
                </a:solidFill>
              </a:rPr>
              <a:t>4-3</a:t>
            </a:r>
            <a:r>
              <a:rPr lang="fa-IR" sz="2700" b="1" dirty="0">
                <a:solidFill>
                  <a:srgbClr val="FFC000"/>
                </a:solidFill>
              </a:rPr>
              <a:t> همکاری در گروه های مشارکتی </a:t>
            </a:r>
            <a:br>
              <a:rPr lang="fa-IR" sz="3600" dirty="0">
                <a:solidFill>
                  <a:srgbClr val="FFC000"/>
                </a:solidFill>
              </a:rPr>
            </a:br>
            <a:endParaRPr lang="en-US" dirty="0"/>
          </a:p>
        </p:txBody>
      </p:sp>
      <p:sp>
        <p:nvSpPr>
          <p:cNvPr id="3" name="Content Placeholder 2">
            <a:extLst>
              <a:ext uri="{FF2B5EF4-FFF2-40B4-BE49-F238E27FC236}">
                <a16:creationId xmlns:a16="http://schemas.microsoft.com/office/drawing/2014/main" id="{2A9173AD-4B28-4D22-BE8C-797FC6715F54}"/>
              </a:ext>
            </a:extLst>
          </p:cNvPr>
          <p:cNvSpPr>
            <a:spLocks noGrp="1"/>
          </p:cNvSpPr>
          <p:nvPr>
            <p:ph idx="1"/>
          </p:nvPr>
        </p:nvSpPr>
        <p:spPr>
          <a:xfrm>
            <a:off x="266330" y="3098307"/>
            <a:ext cx="11736280" cy="4350057"/>
          </a:xfrm>
        </p:spPr>
        <p:txBody>
          <a:bodyPr>
            <a:normAutofit lnSpcReduction="10000"/>
          </a:bodyPr>
          <a:lstStyle/>
          <a:p>
            <a:pPr algn="r" rtl="1"/>
            <a:r>
              <a:rPr lang="fa-IR" dirty="0"/>
              <a:t>بر اساس یک تحقیق در سال 2014، که در آن مدیران 38000 شرکت همکاری داشتند،  90 درصد از این مدیران  باور دارند که حل چالش های پایداری </a:t>
            </a:r>
            <a:r>
              <a:rPr lang="fa-IR" dirty="0">
                <a:solidFill>
                  <a:schemeClr val="accent1"/>
                </a:solidFill>
              </a:rPr>
              <a:t>بدون مشارکت ذی نفعان غیر ممکن </a:t>
            </a:r>
            <a:r>
              <a:rPr lang="fa-IR" dirty="0"/>
              <a:t>است.</a:t>
            </a:r>
          </a:p>
          <a:p>
            <a:pPr algn="r" rtl="1"/>
            <a:r>
              <a:rPr lang="fa-IR" dirty="0"/>
              <a:t>اهمیت همکاری در هدف شماره 17</a:t>
            </a:r>
          </a:p>
          <a:p>
            <a:pPr algn="r" rtl="1"/>
            <a:r>
              <a:rPr lang="fa-IR" dirty="0"/>
              <a:t>مشارکت در سه سطح: مشارکت در سطح زنجیره تامین، مشارکت در سطح بخش یا صنعت، مشارکت در حرکت </a:t>
            </a:r>
            <a:r>
              <a:rPr lang="fa-IR" dirty="0" err="1"/>
              <a:t>هایی</a:t>
            </a:r>
            <a:r>
              <a:rPr lang="fa-IR" dirty="0"/>
              <a:t> که بین ذی نفعان مختلف هست</a:t>
            </a:r>
          </a:p>
          <a:p>
            <a:pPr marL="0" indent="0" algn="r" rtl="1">
              <a:buNone/>
            </a:pPr>
            <a:r>
              <a:rPr lang="fa-IR" dirty="0"/>
              <a:t> ( بین شرکت ها، دولت و ارگان های غیر دولتی)</a:t>
            </a:r>
          </a:p>
          <a:p>
            <a:pPr algn="r" rtl="1"/>
            <a:r>
              <a:rPr lang="fa-IR" dirty="0"/>
              <a:t>اهداف توسعه پایدار، تمام ذی نفعان را برای رسیدن به اهداف مشترک گرد هم می آورد</a:t>
            </a:r>
            <a:r>
              <a:rPr lang="en-US" dirty="0"/>
              <a:t>.</a:t>
            </a:r>
          </a:p>
          <a:p>
            <a:pPr algn="r" rtl="1"/>
            <a:r>
              <a:rPr lang="fa-IR" dirty="0"/>
              <a:t>برای شکل گیری مشارکت های تاثیر گذار نیاز به داشتن </a:t>
            </a:r>
            <a:r>
              <a:rPr lang="fa-IR" dirty="0">
                <a:solidFill>
                  <a:schemeClr val="accent1"/>
                </a:solidFill>
              </a:rPr>
              <a:t>حس تعّهد بالا </a:t>
            </a:r>
            <a:r>
              <a:rPr lang="fa-IR" dirty="0"/>
              <a:t>در میان ذی نفعان است. ( </a:t>
            </a:r>
            <a:r>
              <a:rPr lang="fa-IR" dirty="0">
                <a:solidFill>
                  <a:srgbClr val="FF0000"/>
                </a:solidFill>
              </a:rPr>
              <a:t>کتاب آینده را رنگی نو بزن</a:t>
            </a:r>
            <a:r>
              <a:rPr lang="fa-IR" dirty="0"/>
              <a:t>)</a:t>
            </a:r>
          </a:p>
          <a:p>
            <a:pPr algn="r" rtl="1"/>
            <a:r>
              <a:rPr lang="fa-IR" dirty="0"/>
              <a:t>ذی نفعان می بایست </a:t>
            </a:r>
            <a:r>
              <a:rPr lang="fa-IR" dirty="0">
                <a:solidFill>
                  <a:schemeClr val="accent1"/>
                </a:solidFill>
              </a:rPr>
              <a:t>اهداف مشترکی </a:t>
            </a:r>
            <a:r>
              <a:rPr lang="fa-IR" dirty="0">
                <a:solidFill>
                  <a:schemeClr val="tx1"/>
                </a:solidFill>
              </a:rPr>
              <a:t>را دنبال کنند</a:t>
            </a:r>
            <a:r>
              <a:rPr lang="fa-IR" dirty="0"/>
              <a:t>، از </a:t>
            </a:r>
            <a:r>
              <a:rPr lang="fa-IR" dirty="0">
                <a:solidFill>
                  <a:schemeClr val="accent1"/>
                </a:solidFill>
              </a:rPr>
              <a:t>توانایی های اصلی </a:t>
            </a:r>
            <a:r>
              <a:rPr lang="fa-IR" dirty="0"/>
              <a:t>خود برای به حرکت انداختن مشارکت ها استفاده کنند، از </a:t>
            </a:r>
            <a:r>
              <a:rPr lang="fa-IR" dirty="0">
                <a:solidFill>
                  <a:schemeClr val="accent1"/>
                </a:solidFill>
              </a:rPr>
              <a:t>سیاسی شدن پروژه ها جلوگیری کنند</a:t>
            </a:r>
            <a:r>
              <a:rPr lang="fa-IR" dirty="0"/>
              <a:t>، </a:t>
            </a:r>
            <a:r>
              <a:rPr lang="fa-IR" dirty="0">
                <a:solidFill>
                  <a:schemeClr val="accent1"/>
                </a:solidFill>
              </a:rPr>
              <a:t>ساختار مدیریتی واضحی </a:t>
            </a:r>
            <a:r>
              <a:rPr lang="fa-IR" dirty="0"/>
              <a:t>داشته باشند، یک </a:t>
            </a:r>
            <a:r>
              <a:rPr lang="fa-IR" dirty="0">
                <a:solidFill>
                  <a:schemeClr val="accent1"/>
                </a:solidFill>
              </a:rPr>
              <a:t>چارچوب پایش </a:t>
            </a:r>
            <a:r>
              <a:rPr lang="fa-IR" dirty="0"/>
              <a:t>برای فهمیدن میزان پیشرفت پروژه طراحی کنند، روی </a:t>
            </a:r>
            <a:r>
              <a:rPr lang="fa-IR" dirty="0">
                <a:solidFill>
                  <a:schemeClr val="accent1"/>
                </a:solidFill>
              </a:rPr>
              <a:t>اثرات حاصل از همکاری </a:t>
            </a:r>
            <a:r>
              <a:rPr lang="fa-IR" dirty="0"/>
              <a:t>تاکید کنند، </a:t>
            </a:r>
            <a:r>
              <a:rPr lang="fa-IR" dirty="0">
                <a:solidFill>
                  <a:schemeClr val="accent1"/>
                </a:solidFill>
              </a:rPr>
              <a:t>منابع مورد نیاز</a:t>
            </a:r>
            <a:r>
              <a:rPr lang="fa-IR" dirty="0"/>
              <a:t> برای ادامه همکاری در آینده را پیش بینی کنند</a:t>
            </a:r>
            <a:r>
              <a:rPr lang="en-US" dirty="0"/>
              <a:t> </a:t>
            </a:r>
            <a:r>
              <a:rPr lang="fa-IR" dirty="0"/>
              <a:t>و </a:t>
            </a:r>
            <a:r>
              <a:rPr lang="fa-IR" dirty="0">
                <a:solidFill>
                  <a:schemeClr val="accent1"/>
                </a:solidFill>
              </a:rPr>
              <a:t>سیستم کامپیوتری برای مدیریت اطلاعات</a:t>
            </a:r>
            <a:r>
              <a:rPr lang="fa-IR" dirty="0"/>
              <a:t> پروژه داشته باشند. </a:t>
            </a:r>
          </a:p>
          <a:p>
            <a:pPr algn="r" rtl="1"/>
            <a:r>
              <a:rPr lang="fa-IR" dirty="0"/>
              <a:t>برای شروع </a:t>
            </a:r>
            <a:r>
              <a:rPr lang="fa-IR" dirty="0">
                <a:solidFill>
                  <a:schemeClr val="accent1"/>
                </a:solidFill>
              </a:rPr>
              <a:t>مشارکت های جدید </a:t>
            </a:r>
            <a:r>
              <a:rPr lang="fa-IR" dirty="0"/>
              <a:t>توصیه می شود از ابعاد کوچک شروع کنید، ولی در طراحی ساختار فضای مشارکت، جا برای اضافه شدن ذی نفعان بیشتری را در آینده در نظر بگیرید.  </a:t>
            </a:r>
          </a:p>
          <a:p>
            <a:pPr algn="r" rtl="1"/>
            <a:endParaRPr lang="en-US" dirty="0"/>
          </a:p>
          <a:p>
            <a:pPr algn="r" rtl="1"/>
            <a:endParaRPr lang="fa-IR" dirty="0"/>
          </a:p>
          <a:p>
            <a:pPr algn="r" rtl="1"/>
            <a:endParaRPr lang="fa-IR" dirty="0"/>
          </a:p>
          <a:p>
            <a:pPr algn="r" rtl="1"/>
            <a:endParaRPr lang="fa-IR" dirty="0"/>
          </a:p>
          <a:p>
            <a:pPr algn="r" rtl="1"/>
            <a:endParaRPr lang="fa-IR" dirty="0"/>
          </a:p>
          <a:p>
            <a:pPr algn="r" rtl="1"/>
            <a:endParaRPr lang="en-US" dirty="0"/>
          </a:p>
        </p:txBody>
      </p:sp>
      <p:pic>
        <p:nvPicPr>
          <p:cNvPr id="5" name="Picture 4">
            <a:extLst>
              <a:ext uri="{FF2B5EF4-FFF2-40B4-BE49-F238E27FC236}">
                <a16:creationId xmlns:a16="http://schemas.microsoft.com/office/drawing/2014/main" id="{F457387C-0861-4207-92C8-46D84A4EA2CA}"/>
              </a:ext>
            </a:extLst>
          </p:cNvPr>
          <p:cNvPicPr>
            <a:picLocks noChangeAspect="1"/>
          </p:cNvPicPr>
          <p:nvPr/>
        </p:nvPicPr>
        <p:blipFill>
          <a:blip r:embed="rId2"/>
          <a:stretch>
            <a:fillRect/>
          </a:stretch>
        </p:blipFill>
        <p:spPr>
          <a:xfrm>
            <a:off x="745725" y="101736"/>
            <a:ext cx="1358283" cy="1585887"/>
          </a:xfrm>
          <a:prstGeom prst="rect">
            <a:avLst/>
          </a:prstGeom>
        </p:spPr>
      </p:pic>
    </p:spTree>
    <p:extLst>
      <p:ext uri="{BB962C8B-B14F-4D97-AF65-F5344CB8AC3E}">
        <p14:creationId xmlns:p14="http://schemas.microsoft.com/office/powerpoint/2010/main" val="14712252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C2F44A6-EFD6-4F94-99FC-17EB7817E4A7}"/>
              </a:ext>
            </a:extLst>
          </p:cNvPr>
          <p:cNvSpPr>
            <a:spLocks noGrp="1"/>
          </p:cNvSpPr>
          <p:nvPr>
            <p:ph type="pic" sz="quarter" idx="13"/>
          </p:nvPr>
        </p:nvSpPr>
        <p:spPr/>
      </p:sp>
      <p:pic>
        <p:nvPicPr>
          <p:cNvPr id="6" name="Content Placeholder 5">
            <a:extLst>
              <a:ext uri="{FF2B5EF4-FFF2-40B4-BE49-F238E27FC236}">
                <a16:creationId xmlns:a16="http://schemas.microsoft.com/office/drawing/2014/main" id="{0FA898A0-535D-4F71-9BBD-8A51EF3925A1}"/>
              </a:ext>
            </a:extLst>
          </p:cNvPr>
          <p:cNvPicPr>
            <a:picLocks noGrp="1" noChangeAspect="1"/>
          </p:cNvPicPr>
          <p:nvPr>
            <p:ph sz="quarter" idx="14"/>
          </p:nvPr>
        </p:nvPicPr>
        <p:blipFill>
          <a:blip r:embed="rId2"/>
          <a:stretch>
            <a:fillRect/>
          </a:stretch>
        </p:blipFill>
        <p:spPr>
          <a:xfrm>
            <a:off x="1405511" y="1905000"/>
            <a:ext cx="2855178" cy="2354580"/>
          </a:xfrm>
        </p:spPr>
      </p:pic>
      <p:sp>
        <p:nvSpPr>
          <p:cNvPr id="5" name="Title 3">
            <a:extLst>
              <a:ext uri="{FF2B5EF4-FFF2-40B4-BE49-F238E27FC236}">
                <a16:creationId xmlns:a16="http://schemas.microsoft.com/office/drawing/2014/main" id="{11FEDAFB-45D8-4947-9E92-85529CF5C92C}"/>
              </a:ext>
            </a:extLst>
          </p:cNvPr>
          <p:cNvSpPr>
            <a:spLocks noGrp="1"/>
          </p:cNvSpPr>
          <p:nvPr>
            <p:ph type="title"/>
          </p:nvPr>
        </p:nvSpPr>
        <p:spPr>
          <a:xfrm>
            <a:off x="5557422" y="701676"/>
            <a:ext cx="6152226" cy="301502"/>
          </a:xfrm>
        </p:spPr>
        <p:txBody>
          <a:bodyPr>
            <a:normAutofit fontScale="90000"/>
          </a:bodyPr>
          <a:lstStyle/>
          <a:p>
            <a:pPr algn="r" rtl="1"/>
            <a:r>
              <a:rPr lang="fa-IR" sz="3600" b="1" dirty="0">
                <a:solidFill>
                  <a:schemeClr val="accent1"/>
                </a:solidFill>
              </a:rPr>
              <a:t>قدم پنجم: گزارش دهی و ارتباطات</a:t>
            </a:r>
            <a:br>
              <a:rPr lang="fa-IR" sz="3600" b="1" dirty="0"/>
            </a:br>
            <a:br>
              <a:rPr lang="en-US" sz="3600" b="1" dirty="0">
                <a:solidFill>
                  <a:schemeClr val="accent1">
                    <a:lumMod val="50000"/>
                  </a:schemeClr>
                </a:solidFill>
              </a:rPr>
            </a:br>
            <a:r>
              <a:rPr lang="en-US" sz="2700" dirty="0">
                <a:solidFill>
                  <a:schemeClr val="accent1"/>
                </a:solidFill>
              </a:rPr>
              <a:t>5-1</a:t>
            </a:r>
            <a:r>
              <a:rPr lang="fa-IR" sz="2700" dirty="0">
                <a:solidFill>
                  <a:schemeClr val="accent1"/>
                </a:solidFill>
              </a:rPr>
              <a:t> گزارش دهی و ارتباطات موثر</a:t>
            </a:r>
            <a:br>
              <a:rPr lang="fa-IR" sz="2700" dirty="0">
                <a:solidFill>
                  <a:schemeClr val="accent1"/>
                </a:solidFill>
              </a:rPr>
            </a:br>
            <a:br>
              <a:rPr lang="en-US" sz="2700" dirty="0">
                <a:solidFill>
                  <a:schemeClr val="accent1"/>
                </a:solidFill>
              </a:rPr>
            </a:br>
            <a:r>
              <a:rPr lang="en-US" sz="2700" dirty="0">
                <a:solidFill>
                  <a:schemeClr val="accent1"/>
                </a:solidFill>
              </a:rPr>
              <a:t> 5-2</a:t>
            </a:r>
            <a:r>
              <a:rPr lang="fa-IR" sz="2700" dirty="0">
                <a:solidFill>
                  <a:schemeClr val="accent1"/>
                </a:solidFill>
              </a:rPr>
              <a:t>گزارش دهی از عملکرد در راستای اهداف هفده گانه</a:t>
            </a:r>
            <a:endParaRPr lang="en-US" sz="2700" dirty="0">
              <a:solidFill>
                <a:schemeClr val="accent1"/>
              </a:solidFill>
            </a:endParaRPr>
          </a:p>
        </p:txBody>
      </p:sp>
    </p:spTree>
    <p:extLst>
      <p:ext uri="{BB962C8B-B14F-4D97-AF65-F5344CB8AC3E}">
        <p14:creationId xmlns:p14="http://schemas.microsoft.com/office/powerpoint/2010/main" val="28108069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A73D497-F49A-4542-B306-80A36348A60E}"/>
              </a:ext>
            </a:extLst>
          </p:cNvPr>
          <p:cNvPicPr>
            <a:picLocks noChangeAspect="1"/>
          </p:cNvPicPr>
          <p:nvPr/>
        </p:nvPicPr>
        <p:blipFill>
          <a:blip r:embed="rId2"/>
          <a:stretch>
            <a:fillRect/>
          </a:stretch>
        </p:blipFill>
        <p:spPr>
          <a:xfrm>
            <a:off x="2457191" y="871166"/>
            <a:ext cx="6509256" cy="5693871"/>
          </a:xfrm>
          <a:prstGeom prst="rect">
            <a:avLst/>
          </a:prstGeom>
        </p:spPr>
      </p:pic>
      <p:cxnSp>
        <p:nvCxnSpPr>
          <p:cNvPr id="3" name="Straight Arrow Connector 2">
            <a:extLst>
              <a:ext uri="{FF2B5EF4-FFF2-40B4-BE49-F238E27FC236}">
                <a16:creationId xmlns:a16="http://schemas.microsoft.com/office/drawing/2014/main" id="{5E67A045-767D-4180-96C2-C89BF99ED743}"/>
              </a:ext>
            </a:extLst>
          </p:cNvPr>
          <p:cNvCxnSpPr>
            <a:cxnSpLocks/>
          </p:cNvCxnSpPr>
          <p:nvPr/>
        </p:nvCxnSpPr>
        <p:spPr>
          <a:xfrm flipH="1">
            <a:off x="8806648" y="2426460"/>
            <a:ext cx="674704" cy="0"/>
          </a:xfrm>
          <a:prstGeom prst="straightConnector1">
            <a:avLst/>
          </a:prstGeom>
          <a:ln w="57150">
            <a:tailEnd type="triangle"/>
          </a:ln>
        </p:spPr>
        <p:style>
          <a:lnRef idx="1">
            <a:schemeClr val="accent6"/>
          </a:lnRef>
          <a:fillRef idx="0">
            <a:schemeClr val="accent6"/>
          </a:fillRef>
          <a:effectRef idx="0">
            <a:schemeClr val="accent6"/>
          </a:effectRef>
          <a:fontRef idx="minor">
            <a:schemeClr val="tx1"/>
          </a:fontRef>
        </p:style>
      </p:cxnSp>
      <p:cxnSp>
        <p:nvCxnSpPr>
          <p:cNvPr id="6" name="Straight Connector 5">
            <a:extLst>
              <a:ext uri="{FF2B5EF4-FFF2-40B4-BE49-F238E27FC236}">
                <a16:creationId xmlns:a16="http://schemas.microsoft.com/office/drawing/2014/main" id="{36D49815-95B1-4EFE-A3C6-832738ED0245}"/>
              </a:ext>
            </a:extLst>
          </p:cNvPr>
          <p:cNvCxnSpPr>
            <a:cxnSpLocks/>
          </p:cNvCxnSpPr>
          <p:nvPr/>
        </p:nvCxnSpPr>
        <p:spPr>
          <a:xfrm>
            <a:off x="4935023" y="5104661"/>
            <a:ext cx="1553592" cy="0"/>
          </a:xfrm>
          <a:prstGeom prst="line">
            <a:avLst/>
          </a:prstGeom>
          <a:ln w="38100"/>
        </p:spPr>
        <p:style>
          <a:lnRef idx="1">
            <a:schemeClr val="accent6"/>
          </a:lnRef>
          <a:fillRef idx="0">
            <a:schemeClr val="accent6"/>
          </a:fillRef>
          <a:effectRef idx="0">
            <a:schemeClr val="accent6"/>
          </a:effectRef>
          <a:fontRef idx="minor">
            <a:schemeClr val="tx1"/>
          </a:fontRef>
        </p:style>
      </p:cxnSp>
      <p:cxnSp>
        <p:nvCxnSpPr>
          <p:cNvPr id="9" name="Straight Connector 8">
            <a:extLst>
              <a:ext uri="{FF2B5EF4-FFF2-40B4-BE49-F238E27FC236}">
                <a16:creationId xmlns:a16="http://schemas.microsoft.com/office/drawing/2014/main" id="{19243B0D-5018-4B17-8CEE-A2123221DF62}"/>
              </a:ext>
            </a:extLst>
          </p:cNvPr>
          <p:cNvCxnSpPr>
            <a:cxnSpLocks/>
          </p:cNvCxnSpPr>
          <p:nvPr/>
        </p:nvCxnSpPr>
        <p:spPr>
          <a:xfrm>
            <a:off x="5575176" y="4894458"/>
            <a:ext cx="2212020" cy="0"/>
          </a:xfrm>
          <a:prstGeom prst="line">
            <a:avLst/>
          </a:prstGeom>
          <a:ln w="38100"/>
        </p:spPr>
        <p:style>
          <a:lnRef idx="1">
            <a:schemeClr val="accent6"/>
          </a:lnRef>
          <a:fillRef idx="0">
            <a:schemeClr val="accent6"/>
          </a:fillRef>
          <a:effectRef idx="0">
            <a:schemeClr val="accent6"/>
          </a:effectRef>
          <a:fontRef idx="minor">
            <a:schemeClr val="tx1"/>
          </a:fontRef>
        </p:style>
      </p:cxnSp>
      <p:pic>
        <p:nvPicPr>
          <p:cNvPr id="11" name="Content Placeholder 5">
            <a:extLst>
              <a:ext uri="{FF2B5EF4-FFF2-40B4-BE49-F238E27FC236}">
                <a16:creationId xmlns:a16="http://schemas.microsoft.com/office/drawing/2014/main" id="{F771F4B5-A25A-4D36-84A0-04B694E963EB}"/>
              </a:ext>
            </a:extLst>
          </p:cNvPr>
          <p:cNvPicPr>
            <a:picLocks noChangeAspect="1"/>
          </p:cNvPicPr>
          <p:nvPr/>
        </p:nvPicPr>
        <p:blipFill>
          <a:blip r:embed="rId3"/>
          <a:stretch>
            <a:fillRect/>
          </a:stretch>
        </p:blipFill>
        <p:spPr>
          <a:xfrm>
            <a:off x="150920" y="117740"/>
            <a:ext cx="1806475" cy="1489746"/>
          </a:xfrm>
          <a:prstGeom prst="rect">
            <a:avLst/>
          </a:prstGeom>
        </p:spPr>
      </p:pic>
      <p:pic>
        <p:nvPicPr>
          <p:cNvPr id="8" name="Picture 7">
            <a:extLst>
              <a:ext uri="{FF2B5EF4-FFF2-40B4-BE49-F238E27FC236}">
                <a16:creationId xmlns:a16="http://schemas.microsoft.com/office/drawing/2014/main" id="{39BB9901-8EA6-4F1C-AA5D-2DD3CE76BD81}"/>
              </a:ext>
            </a:extLst>
          </p:cNvPr>
          <p:cNvPicPr>
            <a:picLocks noChangeAspect="1"/>
          </p:cNvPicPr>
          <p:nvPr/>
        </p:nvPicPr>
        <p:blipFill>
          <a:blip r:embed="rId4"/>
          <a:stretch>
            <a:fillRect/>
          </a:stretch>
        </p:blipFill>
        <p:spPr>
          <a:xfrm>
            <a:off x="9575071" y="766540"/>
            <a:ext cx="1956676" cy="3201228"/>
          </a:xfrm>
          <a:prstGeom prst="rect">
            <a:avLst/>
          </a:prstGeom>
        </p:spPr>
      </p:pic>
      <p:sp>
        <p:nvSpPr>
          <p:cNvPr id="10" name="TextBox 9">
            <a:extLst>
              <a:ext uri="{FF2B5EF4-FFF2-40B4-BE49-F238E27FC236}">
                <a16:creationId xmlns:a16="http://schemas.microsoft.com/office/drawing/2014/main" id="{D19FEDE6-DBAB-400D-B93B-2035CD80D021}"/>
              </a:ext>
            </a:extLst>
          </p:cNvPr>
          <p:cNvSpPr txBox="1"/>
          <p:nvPr/>
        </p:nvSpPr>
        <p:spPr>
          <a:xfrm>
            <a:off x="7057748" y="292963"/>
            <a:ext cx="4172504" cy="461665"/>
          </a:xfrm>
          <a:prstGeom prst="rect">
            <a:avLst/>
          </a:prstGeom>
          <a:noFill/>
        </p:spPr>
        <p:txBody>
          <a:bodyPr wrap="square" rtlCol="0">
            <a:spAutoFit/>
          </a:bodyPr>
          <a:lstStyle/>
          <a:p>
            <a:pPr algn="r" rtl="1"/>
            <a:r>
              <a:rPr lang="en-US" sz="2400" b="1" dirty="0">
                <a:solidFill>
                  <a:schemeClr val="accent1"/>
                </a:solidFill>
              </a:rPr>
              <a:t>5-1</a:t>
            </a:r>
            <a:r>
              <a:rPr lang="fa-IR" sz="2400" b="1" dirty="0">
                <a:solidFill>
                  <a:schemeClr val="accent1"/>
                </a:solidFill>
              </a:rPr>
              <a:t> گزارش دهی و ارتباطات موثر</a:t>
            </a:r>
            <a:endParaRPr lang="en-US" sz="2400" b="1" dirty="0"/>
          </a:p>
        </p:txBody>
      </p:sp>
      <p:pic>
        <p:nvPicPr>
          <p:cNvPr id="13" name="Picture 12">
            <a:extLst>
              <a:ext uri="{FF2B5EF4-FFF2-40B4-BE49-F238E27FC236}">
                <a16:creationId xmlns:a16="http://schemas.microsoft.com/office/drawing/2014/main" id="{208A2420-642D-46E0-A18F-3BFD1C85C3BB}"/>
              </a:ext>
            </a:extLst>
          </p:cNvPr>
          <p:cNvPicPr>
            <a:picLocks noChangeAspect="1"/>
          </p:cNvPicPr>
          <p:nvPr/>
        </p:nvPicPr>
        <p:blipFill>
          <a:blip r:embed="rId5"/>
          <a:stretch>
            <a:fillRect/>
          </a:stretch>
        </p:blipFill>
        <p:spPr>
          <a:xfrm>
            <a:off x="268998" y="1591498"/>
            <a:ext cx="2065989" cy="2678661"/>
          </a:xfrm>
          <a:prstGeom prst="rect">
            <a:avLst/>
          </a:prstGeom>
        </p:spPr>
      </p:pic>
      <p:pic>
        <p:nvPicPr>
          <p:cNvPr id="19" name="Picture 18">
            <a:extLst>
              <a:ext uri="{FF2B5EF4-FFF2-40B4-BE49-F238E27FC236}">
                <a16:creationId xmlns:a16="http://schemas.microsoft.com/office/drawing/2014/main" id="{4F16BDE4-4CA1-4D39-BE45-99EF37B4F3C5}"/>
              </a:ext>
            </a:extLst>
          </p:cNvPr>
          <p:cNvPicPr>
            <a:picLocks noChangeAspect="1"/>
          </p:cNvPicPr>
          <p:nvPr/>
        </p:nvPicPr>
        <p:blipFill>
          <a:blip r:embed="rId6"/>
          <a:stretch>
            <a:fillRect/>
          </a:stretch>
        </p:blipFill>
        <p:spPr>
          <a:xfrm>
            <a:off x="9968206" y="4300902"/>
            <a:ext cx="1470561" cy="2141236"/>
          </a:xfrm>
          <a:prstGeom prst="rect">
            <a:avLst/>
          </a:prstGeom>
        </p:spPr>
      </p:pic>
    </p:spTree>
    <p:extLst>
      <p:ext uri="{BB962C8B-B14F-4D97-AF65-F5344CB8AC3E}">
        <p14:creationId xmlns:p14="http://schemas.microsoft.com/office/powerpoint/2010/main" val="39785702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B5BA3-8BF2-43E6-86F9-36C7CEF32C86}"/>
              </a:ext>
            </a:extLst>
          </p:cNvPr>
          <p:cNvSpPr>
            <a:spLocks noGrp="1"/>
          </p:cNvSpPr>
          <p:nvPr>
            <p:ph type="title"/>
          </p:nvPr>
        </p:nvSpPr>
        <p:spPr/>
        <p:txBody>
          <a:bodyPr>
            <a:normAutofit/>
          </a:bodyPr>
          <a:lstStyle/>
          <a:p>
            <a:pPr algn="r" rtl="1"/>
            <a:r>
              <a:rPr lang="fa-IR" sz="2400" b="1" dirty="0">
                <a:solidFill>
                  <a:schemeClr val="accent1"/>
                </a:solidFill>
              </a:rPr>
              <a:t> نکاتی درباره گزارش دهی</a:t>
            </a:r>
            <a:endParaRPr lang="en-US" sz="2400" b="1" dirty="0">
              <a:solidFill>
                <a:schemeClr val="accent1"/>
              </a:solidFill>
            </a:endParaRPr>
          </a:p>
        </p:txBody>
      </p:sp>
      <p:sp>
        <p:nvSpPr>
          <p:cNvPr id="3" name="TextBox 2">
            <a:extLst>
              <a:ext uri="{FF2B5EF4-FFF2-40B4-BE49-F238E27FC236}">
                <a16:creationId xmlns:a16="http://schemas.microsoft.com/office/drawing/2014/main" id="{6A5C109C-A8F2-4DA3-A32C-61824F8B9FF7}"/>
              </a:ext>
            </a:extLst>
          </p:cNvPr>
          <p:cNvSpPr txBox="1"/>
          <p:nvPr/>
        </p:nvSpPr>
        <p:spPr>
          <a:xfrm>
            <a:off x="0" y="1265496"/>
            <a:ext cx="11860567" cy="4247317"/>
          </a:xfrm>
          <a:prstGeom prst="rect">
            <a:avLst/>
          </a:prstGeom>
          <a:noFill/>
        </p:spPr>
        <p:txBody>
          <a:bodyPr wrap="square" rtlCol="0">
            <a:spAutoFit/>
          </a:bodyPr>
          <a:lstStyle/>
          <a:p>
            <a:pPr marL="285750" indent="-285750" algn="r" rtl="1">
              <a:buFont typeface="Arial" panose="020B0604020202020204" pitchFamily="34" charset="0"/>
              <a:buChar char="•"/>
            </a:pPr>
            <a:r>
              <a:rPr lang="fa-IR" dirty="0">
                <a:solidFill>
                  <a:schemeClr val="accent1"/>
                </a:solidFill>
              </a:rPr>
              <a:t>کیفیت</a:t>
            </a:r>
            <a:r>
              <a:rPr lang="fa-IR" dirty="0"/>
              <a:t> گزارش دهی توسط شرکت های مختلف بسیار متفاوت است </a:t>
            </a:r>
          </a:p>
          <a:p>
            <a:pPr marL="285750" indent="-285750" algn="r" rtl="1">
              <a:buFont typeface="Arial" panose="020B0604020202020204" pitchFamily="34" charset="0"/>
              <a:buChar char="•"/>
            </a:pPr>
            <a:endParaRPr lang="fa-IR" dirty="0"/>
          </a:p>
          <a:p>
            <a:pPr marL="285750" indent="-285750" algn="r" rtl="1">
              <a:buFont typeface="Arial" panose="020B0604020202020204" pitchFamily="34" charset="0"/>
              <a:buChar char="•"/>
            </a:pPr>
            <a:r>
              <a:rPr lang="fa-IR" dirty="0">
                <a:solidFill>
                  <a:schemeClr val="accent1"/>
                </a:solidFill>
              </a:rPr>
              <a:t>روند بالا رفتن کیفیت </a:t>
            </a:r>
            <a:r>
              <a:rPr lang="fa-IR" dirty="0"/>
              <a:t>گزارش دهی ها محسوس است</a:t>
            </a:r>
          </a:p>
          <a:p>
            <a:pPr marL="285750" indent="-285750" algn="r" rtl="1">
              <a:buFont typeface="Arial" panose="020B0604020202020204" pitchFamily="34" charset="0"/>
              <a:buChar char="•"/>
            </a:pPr>
            <a:endParaRPr lang="fa-IR" dirty="0"/>
          </a:p>
          <a:p>
            <a:pPr marL="285750" indent="-285750" algn="r" rtl="1">
              <a:buFont typeface="Arial" panose="020B0604020202020204" pitchFamily="34" charset="0"/>
              <a:buChar char="•"/>
            </a:pPr>
            <a:r>
              <a:rPr lang="fa-IR" dirty="0">
                <a:solidFill>
                  <a:schemeClr val="accent1"/>
                </a:solidFill>
              </a:rPr>
              <a:t>میزان</a:t>
            </a:r>
            <a:r>
              <a:rPr lang="fa-IR" dirty="0"/>
              <a:t> گزارش دهی در دهه گذشته بسیار بیشتر شده (درخواست ذی نفعان)</a:t>
            </a:r>
          </a:p>
          <a:p>
            <a:pPr marL="285750" indent="-285750" algn="r" rtl="1">
              <a:buFont typeface="Arial" panose="020B0604020202020204" pitchFamily="34" charset="0"/>
              <a:buChar char="•"/>
            </a:pPr>
            <a:endParaRPr lang="fa-IR" dirty="0"/>
          </a:p>
          <a:p>
            <a:pPr marL="285750" indent="-285750" algn="r" rtl="1">
              <a:buFont typeface="Arial" panose="020B0604020202020204" pitchFamily="34" charset="0"/>
              <a:buChar char="•"/>
            </a:pPr>
            <a:r>
              <a:rPr lang="fa-IR" dirty="0"/>
              <a:t>شکل گیری</a:t>
            </a:r>
            <a:r>
              <a:rPr lang="fa-IR" dirty="0">
                <a:solidFill>
                  <a:schemeClr val="accent1"/>
                </a:solidFill>
              </a:rPr>
              <a:t> قوانین جدید </a:t>
            </a:r>
            <a:r>
              <a:rPr lang="fa-IR" dirty="0"/>
              <a:t>توسط دولت ها و سازمان های بورس درباره با گزارش دهی و اصول آن</a:t>
            </a:r>
          </a:p>
          <a:p>
            <a:pPr marL="285750" indent="-285750" algn="r" rtl="1">
              <a:buFont typeface="Arial" panose="020B0604020202020204" pitchFamily="34" charset="0"/>
              <a:buChar char="•"/>
            </a:pPr>
            <a:endParaRPr lang="fa-IR" dirty="0"/>
          </a:p>
          <a:p>
            <a:pPr marL="285750" indent="-285750" algn="r" rtl="1">
              <a:buFont typeface="Arial" panose="020B0604020202020204" pitchFamily="34" charset="0"/>
              <a:buChar char="•"/>
            </a:pPr>
            <a:r>
              <a:rPr lang="fa-IR" dirty="0"/>
              <a:t>حداقل 614 قانون سخت و نرم در رابطه با تنظیم گزارش پایداری در دنیا وجود دارد </a:t>
            </a:r>
          </a:p>
          <a:p>
            <a:pPr algn="r" rtl="1"/>
            <a:endParaRPr lang="fa-IR" dirty="0"/>
          </a:p>
          <a:p>
            <a:pPr marL="285750" indent="-285750" algn="r" rtl="1">
              <a:buFont typeface="Arial" panose="020B0604020202020204" pitchFamily="34" charset="0"/>
              <a:buChar char="•"/>
            </a:pPr>
            <a:r>
              <a:rPr lang="fa-IR" dirty="0"/>
              <a:t>امروز از 250 شرکت بزرگ دنیا، 93 درصد آنها گزارش پایداری می دهند</a:t>
            </a:r>
          </a:p>
          <a:p>
            <a:pPr marL="285750" indent="-285750" algn="r" rtl="1">
              <a:buFont typeface="Arial" panose="020B0604020202020204" pitchFamily="34" charset="0"/>
              <a:buChar char="•"/>
            </a:pPr>
            <a:endParaRPr lang="fa-IR" dirty="0"/>
          </a:p>
          <a:p>
            <a:pPr marL="285750" indent="-285750" algn="r" rtl="1">
              <a:buFont typeface="Arial" panose="020B0604020202020204" pitchFamily="34" charset="0"/>
              <a:buChar char="•"/>
            </a:pPr>
            <a:r>
              <a:rPr lang="fa-IR" dirty="0"/>
              <a:t>چارچوب های مختلفی برای گزارش دهی وجود دارد و استفاده از آنها توصیه می شود. (</a:t>
            </a:r>
            <a:r>
              <a:rPr lang="en-US" dirty="0"/>
              <a:t>(</a:t>
            </a:r>
            <a:r>
              <a:rPr lang="en-US" b="1" dirty="0"/>
              <a:t>GRI</a:t>
            </a:r>
            <a:r>
              <a:rPr lang="en-US" dirty="0"/>
              <a:t>, </a:t>
            </a:r>
            <a:r>
              <a:rPr lang="en-US" b="1" dirty="0"/>
              <a:t>CDSB</a:t>
            </a:r>
            <a:r>
              <a:rPr lang="en-US" dirty="0"/>
              <a:t>, </a:t>
            </a:r>
            <a:r>
              <a:rPr lang="en-US" b="1" dirty="0"/>
              <a:t>UNGP</a:t>
            </a:r>
            <a:r>
              <a:rPr lang="en-US" dirty="0"/>
              <a:t>, </a:t>
            </a:r>
            <a:r>
              <a:rPr lang="en-US" b="1" dirty="0"/>
              <a:t>CDP</a:t>
            </a:r>
            <a:r>
              <a:rPr lang="en-US" dirty="0"/>
              <a:t>, SASB, IFRS, IIRC</a:t>
            </a:r>
          </a:p>
          <a:p>
            <a:pPr marL="285750" indent="-285750" algn="r" rtl="1">
              <a:buFont typeface="Arial" panose="020B0604020202020204" pitchFamily="34" charset="0"/>
              <a:buChar char="•"/>
            </a:pPr>
            <a:endParaRPr lang="fa-IR" dirty="0"/>
          </a:p>
          <a:p>
            <a:pPr marL="285750" indent="-285750" algn="r" rtl="1">
              <a:buFont typeface="Arial" panose="020B0604020202020204" pitchFamily="34" charset="0"/>
              <a:buChar char="•"/>
            </a:pPr>
            <a:r>
              <a:rPr lang="fa-IR" dirty="0"/>
              <a:t>هنگام تهیه گزارش پایداری  به 10 اصل گزارش دهی توجه کنید. (</a:t>
            </a:r>
            <a:r>
              <a:rPr lang="en-US" dirty="0"/>
              <a:t>(GRI 101</a:t>
            </a:r>
          </a:p>
        </p:txBody>
      </p:sp>
      <p:pic>
        <p:nvPicPr>
          <p:cNvPr id="4" name="Content Placeholder 5">
            <a:extLst>
              <a:ext uri="{FF2B5EF4-FFF2-40B4-BE49-F238E27FC236}">
                <a16:creationId xmlns:a16="http://schemas.microsoft.com/office/drawing/2014/main" id="{E92B5421-F712-4586-9B7E-0D1A651E5618}"/>
              </a:ext>
            </a:extLst>
          </p:cNvPr>
          <p:cNvPicPr>
            <a:picLocks noChangeAspect="1"/>
          </p:cNvPicPr>
          <p:nvPr/>
        </p:nvPicPr>
        <p:blipFill>
          <a:blip r:embed="rId2"/>
          <a:stretch>
            <a:fillRect/>
          </a:stretch>
        </p:blipFill>
        <p:spPr>
          <a:xfrm>
            <a:off x="482234" y="237192"/>
            <a:ext cx="1871067" cy="1543013"/>
          </a:xfrm>
          <a:prstGeom prst="rect">
            <a:avLst/>
          </a:prstGeom>
        </p:spPr>
      </p:pic>
    </p:spTree>
    <p:extLst>
      <p:ext uri="{BB962C8B-B14F-4D97-AF65-F5344CB8AC3E}">
        <p14:creationId xmlns:p14="http://schemas.microsoft.com/office/powerpoint/2010/main" val="3129358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1D935E1-8AF0-4F0E-861B-52A94CD468AF}"/>
              </a:ext>
            </a:extLst>
          </p:cNvPr>
          <p:cNvPicPr>
            <a:picLocks noChangeAspect="1"/>
          </p:cNvPicPr>
          <p:nvPr/>
        </p:nvPicPr>
        <p:blipFill>
          <a:blip r:embed="rId2"/>
          <a:stretch>
            <a:fillRect/>
          </a:stretch>
        </p:blipFill>
        <p:spPr>
          <a:xfrm>
            <a:off x="8974788" y="2365898"/>
            <a:ext cx="2646082" cy="4412202"/>
          </a:xfrm>
          <a:prstGeom prst="rect">
            <a:avLst/>
          </a:prstGeom>
        </p:spPr>
      </p:pic>
      <p:pic>
        <p:nvPicPr>
          <p:cNvPr id="5" name="Picture 4">
            <a:extLst>
              <a:ext uri="{FF2B5EF4-FFF2-40B4-BE49-F238E27FC236}">
                <a16:creationId xmlns:a16="http://schemas.microsoft.com/office/drawing/2014/main" id="{5E270ACB-61F0-4CCE-AADD-549F0704EC78}"/>
              </a:ext>
            </a:extLst>
          </p:cNvPr>
          <p:cNvPicPr>
            <a:picLocks noChangeAspect="1"/>
          </p:cNvPicPr>
          <p:nvPr/>
        </p:nvPicPr>
        <p:blipFill>
          <a:blip r:embed="rId3"/>
          <a:stretch>
            <a:fillRect/>
          </a:stretch>
        </p:blipFill>
        <p:spPr>
          <a:xfrm>
            <a:off x="5712657" y="2635811"/>
            <a:ext cx="2737795" cy="3872376"/>
          </a:xfrm>
          <a:prstGeom prst="rect">
            <a:avLst/>
          </a:prstGeom>
        </p:spPr>
      </p:pic>
      <p:pic>
        <p:nvPicPr>
          <p:cNvPr id="7" name="Picture 6">
            <a:extLst>
              <a:ext uri="{FF2B5EF4-FFF2-40B4-BE49-F238E27FC236}">
                <a16:creationId xmlns:a16="http://schemas.microsoft.com/office/drawing/2014/main" id="{DF30305A-E958-42FD-9996-7B7D2D3EC38B}"/>
              </a:ext>
            </a:extLst>
          </p:cNvPr>
          <p:cNvPicPr>
            <a:picLocks noChangeAspect="1"/>
          </p:cNvPicPr>
          <p:nvPr/>
        </p:nvPicPr>
        <p:blipFill>
          <a:blip r:embed="rId4"/>
          <a:stretch>
            <a:fillRect/>
          </a:stretch>
        </p:blipFill>
        <p:spPr>
          <a:xfrm>
            <a:off x="291208" y="2843613"/>
            <a:ext cx="2459934" cy="1614655"/>
          </a:xfrm>
          <a:prstGeom prst="rect">
            <a:avLst/>
          </a:prstGeom>
        </p:spPr>
      </p:pic>
      <p:pic>
        <p:nvPicPr>
          <p:cNvPr id="9" name="Picture 8">
            <a:extLst>
              <a:ext uri="{FF2B5EF4-FFF2-40B4-BE49-F238E27FC236}">
                <a16:creationId xmlns:a16="http://schemas.microsoft.com/office/drawing/2014/main" id="{115C5AF2-F40A-4B14-B4CD-EDEBEDA00C41}"/>
              </a:ext>
            </a:extLst>
          </p:cNvPr>
          <p:cNvPicPr>
            <a:picLocks noChangeAspect="1"/>
          </p:cNvPicPr>
          <p:nvPr/>
        </p:nvPicPr>
        <p:blipFill>
          <a:blip r:embed="rId5"/>
          <a:stretch>
            <a:fillRect/>
          </a:stretch>
        </p:blipFill>
        <p:spPr>
          <a:xfrm>
            <a:off x="2893184" y="2306016"/>
            <a:ext cx="2646082" cy="4531965"/>
          </a:xfrm>
          <a:prstGeom prst="rect">
            <a:avLst/>
          </a:prstGeom>
        </p:spPr>
      </p:pic>
      <p:pic>
        <p:nvPicPr>
          <p:cNvPr id="2" name="Content Placeholder 5">
            <a:extLst>
              <a:ext uri="{FF2B5EF4-FFF2-40B4-BE49-F238E27FC236}">
                <a16:creationId xmlns:a16="http://schemas.microsoft.com/office/drawing/2014/main" id="{E256F6A7-C3C0-40B9-B499-B56D48AEE6FE}"/>
              </a:ext>
            </a:extLst>
          </p:cNvPr>
          <p:cNvPicPr>
            <a:picLocks noChangeAspect="1"/>
          </p:cNvPicPr>
          <p:nvPr/>
        </p:nvPicPr>
        <p:blipFill>
          <a:blip r:embed="rId6"/>
          <a:stretch>
            <a:fillRect/>
          </a:stretch>
        </p:blipFill>
        <p:spPr>
          <a:xfrm>
            <a:off x="87875" y="143829"/>
            <a:ext cx="1612897" cy="1330108"/>
          </a:xfrm>
          <a:prstGeom prst="rect">
            <a:avLst/>
          </a:prstGeom>
        </p:spPr>
      </p:pic>
      <p:sp>
        <p:nvSpPr>
          <p:cNvPr id="4" name="TextBox 3">
            <a:extLst>
              <a:ext uri="{FF2B5EF4-FFF2-40B4-BE49-F238E27FC236}">
                <a16:creationId xmlns:a16="http://schemas.microsoft.com/office/drawing/2014/main" id="{305F5705-A4FD-4D33-9E08-43C77E447C46}"/>
              </a:ext>
            </a:extLst>
          </p:cNvPr>
          <p:cNvSpPr txBox="1"/>
          <p:nvPr/>
        </p:nvSpPr>
        <p:spPr>
          <a:xfrm>
            <a:off x="443883" y="4571999"/>
            <a:ext cx="1924966" cy="923330"/>
          </a:xfrm>
          <a:prstGeom prst="rect">
            <a:avLst/>
          </a:prstGeom>
          <a:noFill/>
        </p:spPr>
        <p:txBody>
          <a:bodyPr wrap="square" rtlCol="0">
            <a:spAutoFit/>
          </a:bodyPr>
          <a:lstStyle/>
          <a:p>
            <a:pPr algn="ctr" rtl="1"/>
            <a:r>
              <a:rPr lang="fa-IR" dirty="0">
                <a:solidFill>
                  <a:schemeClr val="accent1"/>
                </a:solidFill>
              </a:rPr>
              <a:t>بخشی ازگزارش پایداری سوپرمارکت سینزبری</a:t>
            </a:r>
            <a:endParaRPr lang="en-US" dirty="0">
              <a:solidFill>
                <a:schemeClr val="accent1"/>
              </a:solidFill>
            </a:endParaRPr>
          </a:p>
        </p:txBody>
      </p:sp>
      <p:sp>
        <p:nvSpPr>
          <p:cNvPr id="6" name="TextBox 5">
            <a:extLst>
              <a:ext uri="{FF2B5EF4-FFF2-40B4-BE49-F238E27FC236}">
                <a16:creationId xmlns:a16="http://schemas.microsoft.com/office/drawing/2014/main" id="{650735AF-6091-4140-A6E3-AB96E1A16451}"/>
              </a:ext>
            </a:extLst>
          </p:cNvPr>
          <p:cNvSpPr txBox="1"/>
          <p:nvPr/>
        </p:nvSpPr>
        <p:spPr>
          <a:xfrm>
            <a:off x="5055457" y="143829"/>
            <a:ext cx="6565413" cy="830997"/>
          </a:xfrm>
          <a:prstGeom prst="rect">
            <a:avLst/>
          </a:prstGeom>
          <a:noFill/>
        </p:spPr>
        <p:txBody>
          <a:bodyPr wrap="square" rtlCol="0">
            <a:spAutoFit/>
          </a:bodyPr>
          <a:lstStyle/>
          <a:p>
            <a:pPr algn="r" rtl="1"/>
            <a:br>
              <a:rPr lang="en-US" sz="2400" dirty="0">
                <a:solidFill>
                  <a:schemeClr val="accent1"/>
                </a:solidFill>
              </a:rPr>
            </a:br>
            <a:r>
              <a:rPr lang="en-US" sz="2400" b="1" dirty="0">
                <a:solidFill>
                  <a:schemeClr val="accent1"/>
                </a:solidFill>
              </a:rPr>
              <a:t> 5-2</a:t>
            </a:r>
            <a:r>
              <a:rPr lang="fa-IR" sz="2400" b="1" dirty="0">
                <a:solidFill>
                  <a:schemeClr val="accent1"/>
                </a:solidFill>
              </a:rPr>
              <a:t>گزارش دهی از عملکرد در راستای اهداف هفده گانه</a:t>
            </a:r>
            <a:endParaRPr lang="en-US" sz="2400" b="1" dirty="0"/>
          </a:p>
        </p:txBody>
      </p:sp>
      <p:sp>
        <p:nvSpPr>
          <p:cNvPr id="8" name="TextBox 7">
            <a:extLst>
              <a:ext uri="{FF2B5EF4-FFF2-40B4-BE49-F238E27FC236}">
                <a16:creationId xmlns:a16="http://schemas.microsoft.com/office/drawing/2014/main" id="{BDA18A35-480C-4DDD-B6B2-1D0510E9C49D}"/>
              </a:ext>
            </a:extLst>
          </p:cNvPr>
          <p:cNvSpPr txBox="1"/>
          <p:nvPr/>
        </p:nvSpPr>
        <p:spPr>
          <a:xfrm>
            <a:off x="-1" y="1393794"/>
            <a:ext cx="12104125" cy="1754326"/>
          </a:xfrm>
          <a:prstGeom prst="rect">
            <a:avLst/>
          </a:prstGeom>
          <a:noFill/>
        </p:spPr>
        <p:txBody>
          <a:bodyPr wrap="square" rtlCol="0">
            <a:spAutoFit/>
          </a:bodyPr>
          <a:lstStyle/>
          <a:p>
            <a:pPr marL="285750" indent="-285750" algn="r" rtl="1">
              <a:buFont typeface="Arial" panose="020B0604020202020204" pitchFamily="34" charset="0"/>
              <a:buChar char="•"/>
            </a:pPr>
            <a:r>
              <a:rPr lang="fa-IR" dirty="0">
                <a:solidFill>
                  <a:schemeClr val="accent1"/>
                </a:solidFill>
              </a:rPr>
              <a:t>اهداف هفده گانه </a:t>
            </a:r>
            <a:r>
              <a:rPr lang="fa-IR" dirty="0"/>
              <a:t>زبان مشترکی برای گزارش دهی</a:t>
            </a:r>
            <a:r>
              <a:rPr lang="en-US" dirty="0"/>
              <a:t> </a:t>
            </a:r>
            <a:r>
              <a:rPr lang="fa-IR" dirty="0"/>
              <a:t> - حرکت به سوی اهداف مشترک - تشخیص ارتباط فعالیت های شرکت و اثرات آنها بر اهداف - سیاست ها و راهکارهای شرکت برای دستیابی به اهداف - در نظر داشتن جنبه های اجتماعی، اقتصادی و محیط زیستی </a:t>
            </a:r>
            <a:endParaRPr lang="en-US" dirty="0"/>
          </a:p>
          <a:p>
            <a:pPr marL="285750" indent="-285750" algn="r" rtl="1">
              <a:buFont typeface="Arial" panose="020B0604020202020204" pitchFamily="34" charset="0"/>
              <a:buChar char="•"/>
            </a:pPr>
            <a:r>
              <a:rPr lang="fa-IR" dirty="0"/>
              <a:t>هدف 12</a:t>
            </a:r>
            <a:r>
              <a:rPr lang="en-US" dirty="0"/>
              <a:t> ( Target </a:t>
            </a:r>
            <a:r>
              <a:rPr lang="en-US" dirty="0">
                <a:solidFill>
                  <a:schemeClr val="accent1"/>
                </a:solidFill>
              </a:rPr>
              <a:t>12.6</a:t>
            </a:r>
            <a:r>
              <a:rPr lang="en-US" dirty="0"/>
              <a:t>)</a:t>
            </a:r>
            <a:r>
              <a:rPr lang="fa-IR" dirty="0"/>
              <a:t>: دولت ها باید شرکت ها را به استفاده از روشهای کاری پایدار تشویق کنند و از آنها بخواهند تا فعالیتهای مرتبط با پایداری خود را در گزارش های پایداری منتشر کنند.</a:t>
            </a:r>
          </a:p>
          <a:p>
            <a:pPr marL="285750" indent="-285750" algn="r" rtl="1">
              <a:buFont typeface="Arial" panose="020B0604020202020204" pitchFamily="34" charset="0"/>
              <a:buChar char="•"/>
            </a:pPr>
            <a:endParaRPr lang="en-US" dirty="0"/>
          </a:p>
          <a:p>
            <a:pPr marL="285750" indent="-285750" algn="r" rtl="1">
              <a:buFont typeface="Arial" panose="020B0604020202020204" pitchFamily="34" charset="0"/>
              <a:buChar char="•"/>
            </a:pPr>
            <a:endParaRPr lang="fa-IR" dirty="0"/>
          </a:p>
        </p:txBody>
      </p:sp>
    </p:spTree>
    <p:extLst>
      <p:ext uri="{BB962C8B-B14F-4D97-AF65-F5344CB8AC3E}">
        <p14:creationId xmlns:p14="http://schemas.microsoft.com/office/powerpoint/2010/main" val="32309763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E67FFD-EEBA-0F43-9CCE-29C860613EC9}"/>
              </a:ext>
            </a:extLst>
          </p:cNvPr>
          <p:cNvSpPr>
            <a:spLocks noGrp="1"/>
          </p:cNvSpPr>
          <p:nvPr>
            <p:ph type="title"/>
          </p:nvPr>
        </p:nvSpPr>
        <p:spPr>
          <a:xfrm>
            <a:off x="9383696" y="630316"/>
            <a:ext cx="2716567" cy="287146"/>
          </a:xfrm>
        </p:spPr>
        <p:txBody>
          <a:bodyPr>
            <a:normAutofit fontScale="90000"/>
          </a:bodyPr>
          <a:lstStyle/>
          <a:p>
            <a:r>
              <a:rPr lang="fa-IR" dirty="0"/>
              <a:t>چند نکته و پیشنهاد</a:t>
            </a:r>
            <a:endParaRPr lang="en-US" dirty="0"/>
          </a:p>
        </p:txBody>
      </p:sp>
      <p:sp>
        <p:nvSpPr>
          <p:cNvPr id="4" name="Content Placeholder 3">
            <a:extLst>
              <a:ext uri="{FF2B5EF4-FFF2-40B4-BE49-F238E27FC236}">
                <a16:creationId xmlns:a16="http://schemas.microsoft.com/office/drawing/2014/main" id="{69F9D46C-64CD-4F39-93A9-5DE3C5B0A968}"/>
              </a:ext>
            </a:extLst>
          </p:cNvPr>
          <p:cNvSpPr>
            <a:spLocks noGrp="1"/>
          </p:cNvSpPr>
          <p:nvPr>
            <p:ph sz="quarter" idx="14"/>
          </p:nvPr>
        </p:nvSpPr>
        <p:spPr>
          <a:xfrm>
            <a:off x="4243526" y="763481"/>
            <a:ext cx="7528264" cy="6094520"/>
          </a:xfrm>
        </p:spPr>
        <p:txBody>
          <a:bodyPr>
            <a:normAutofit fontScale="92500" lnSpcReduction="20000"/>
          </a:bodyPr>
          <a:lstStyle/>
          <a:p>
            <a:pPr algn="r" rtl="1"/>
            <a:endParaRPr lang="en-US" sz="2000" dirty="0"/>
          </a:p>
          <a:p>
            <a:pPr algn="r" rtl="1"/>
            <a:endParaRPr lang="en-US" sz="2000" dirty="0"/>
          </a:p>
          <a:p>
            <a:pPr algn="r" rtl="1"/>
            <a:endParaRPr lang="en-US" sz="2000" dirty="0"/>
          </a:p>
          <a:p>
            <a:pPr algn="r" rtl="1"/>
            <a:r>
              <a:rPr lang="fa-IR" sz="2000" dirty="0"/>
              <a:t> احساس</a:t>
            </a:r>
            <a:r>
              <a:rPr lang="fa-IR" sz="2000" dirty="0">
                <a:solidFill>
                  <a:schemeClr val="accent1"/>
                </a:solidFill>
              </a:rPr>
              <a:t> تعّهد </a:t>
            </a:r>
            <a:r>
              <a:rPr lang="fa-IR" sz="2000" dirty="0"/>
              <a:t>مدیران ارشد، مهمترین فاکتور در حرکت به سوی پایدار کردن شرکت است.</a:t>
            </a:r>
            <a:endParaRPr lang="en-US" sz="2000" dirty="0"/>
          </a:p>
          <a:p>
            <a:pPr algn="r" rtl="1"/>
            <a:r>
              <a:rPr lang="fa-IR" sz="2000" dirty="0"/>
              <a:t>بپذیریم که نیاز داریم </a:t>
            </a:r>
            <a:r>
              <a:rPr lang="fa-IR" sz="2000" dirty="0">
                <a:solidFill>
                  <a:schemeClr val="accent1"/>
                </a:solidFill>
              </a:rPr>
              <a:t>مشکلاتی</a:t>
            </a:r>
            <a:r>
              <a:rPr lang="fa-IR" sz="2000" dirty="0"/>
              <a:t> را حل کنیم و می توانیم </a:t>
            </a:r>
            <a:r>
              <a:rPr lang="fa-IR" sz="2000" dirty="0">
                <a:solidFill>
                  <a:schemeClr val="accent1"/>
                </a:solidFill>
              </a:rPr>
              <a:t>مشکلات را به فرصت ها </a:t>
            </a:r>
            <a:r>
              <a:rPr lang="fa-IR" sz="2000" dirty="0"/>
              <a:t>تبدیل کنیم.</a:t>
            </a:r>
          </a:p>
          <a:p>
            <a:pPr algn="r" rtl="1"/>
            <a:r>
              <a:rPr lang="fa-IR" sz="2000" dirty="0">
                <a:solidFill>
                  <a:schemeClr val="accent1"/>
                </a:solidFill>
              </a:rPr>
              <a:t>هیچ کس </a:t>
            </a:r>
            <a:r>
              <a:rPr lang="fa-IR" sz="2000" dirty="0"/>
              <a:t>جواب همه سوالات را </a:t>
            </a:r>
            <a:r>
              <a:rPr lang="fa-IR" sz="2000" dirty="0" err="1"/>
              <a:t>نمی</a:t>
            </a:r>
            <a:r>
              <a:rPr lang="fa-IR" sz="2000" dirty="0"/>
              <a:t> داند.</a:t>
            </a:r>
          </a:p>
          <a:p>
            <a:pPr algn="r" rtl="1"/>
            <a:r>
              <a:rPr lang="fa-IR" sz="2000" dirty="0">
                <a:solidFill>
                  <a:schemeClr val="accent1"/>
                </a:solidFill>
              </a:rPr>
              <a:t>متواضع</a:t>
            </a:r>
            <a:r>
              <a:rPr lang="fa-IR" sz="2000" dirty="0"/>
              <a:t> باشیم.</a:t>
            </a:r>
          </a:p>
          <a:p>
            <a:pPr algn="r" rtl="1"/>
            <a:r>
              <a:rPr lang="fa-IR" sz="2000" dirty="0"/>
              <a:t>همیشه آماده </a:t>
            </a:r>
            <a:r>
              <a:rPr lang="fa-IR" sz="2000" dirty="0">
                <a:solidFill>
                  <a:schemeClr val="accent1"/>
                </a:solidFill>
              </a:rPr>
              <a:t>یاد گرفتن </a:t>
            </a:r>
            <a:r>
              <a:rPr lang="fa-IR" sz="2000" dirty="0"/>
              <a:t>بیشتر باشیم.</a:t>
            </a:r>
          </a:p>
          <a:p>
            <a:pPr algn="r" rtl="1"/>
            <a:r>
              <a:rPr lang="fa-IR" sz="2000" dirty="0"/>
              <a:t>با </a:t>
            </a:r>
            <a:r>
              <a:rPr lang="fa-IR" sz="2000" dirty="0">
                <a:solidFill>
                  <a:schemeClr val="accent1"/>
                </a:solidFill>
              </a:rPr>
              <a:t>کار سختی </a:t>
            </a:r>
            <a:r>
              <a:rPr lang="fa-IR" sz="2000" dirty="0"/>
              <a:t>روبرو هستیم (راه ساده ای وجود ندارد) و با موانع مختلفی روبرو خواهیم شد.</a:t>
            </a:r>
          </a:p>
          <a:p>
            <a:pPr algn="r" rtl="1"/>
            <a:r>
              <a:rPr lang="fa-IR" sz="2000" dirty="0"/>
              <a:t>احتیاج به </a:t>
            </a:r>
            <a:r>
              <a:rPr lang="fa-IR" sz="2000" dirty="0">
                <a:solidFill>
                  <a:schemeClr val="accent1"/>
                </a:solidFill>
              </a:rPr>
              <a:t>اراده بالایی </a:t>
            </a:r>
            <a:r>
              <a:rPr lang="fa-IR" sz="2000" dirty="0"/>
              <a:t>برای تبدیل مشکلات به فرصت ها داریم.</a:t>
            </a:r>
          </a:p>
          <a:p>
            <a:pPr algn="r" rtl="1"/>
            <a:r>
              <a:rPr lang="fa-IR" sz="2000" dirty="0"/>
              <a:t> حرکت به سوی پایداری را به شکل </a:t>
            </a:r>
            <a:r>
              <a:rPr lang="fa-IR" sz="2000" dirty="0">
                <a:solidFill>
                  <a:schemeClr val="accent1"/>
                </a:solidFill>
              </a:rPr>
              <a:t>یک مسیر </a:t>
            </a:r>
            <a:r>
              <a:rPr lang="fa-IR" sz="2000" dirty="0"/>
              <a:t>ببینیم. </a:t>
            </a:r>
          </a:p>
          <a:p>
            <a:pPr algn="r" rtl="1"/>
            <a:r>
              <a:rPr lang="fa-IR" sz="2000" dirty="0">
                <a:solidFill>
                  <a:schemeClr val="accent1"/>
                </a:solidFill>
              </a:rPr>
              <a:t>نگاه بلند مدت </a:t>
            </a:r>
            <a:r>
              <a:rPr lang="fa-IR" sz="2000" dirty="0"/>
              <a:t>داشته باشیم.</a:t>
            </a:r>
            <a:endParaRPr lang="en-US" sz="2000" dirty="0"/>
          </a:p>
          <a:p>
            <a:pPr algn="r" rtl="1"/>
            <a:r>
              <a:rPr lang="en-US" sz="2000" dirty="0">
                <a:solidFill>
                  <a:schemeClr val="accent1"/>
                </a:solidFill>
              </a:rPr>
              <a:t>SDG Washing</a:t>
            </a:r>
            <a:r>
              <a:rPr lang="fa-IR" sz="2000" dirty="0">
                <a:solidFill>
                  <a:schemeClr val="accent1"/>
                </a:solidFill>
              </a:rPr>
              <a:t> </a:t>
            </a:r>
            <a:r>
              <a:rPr lang="fa-IR" sz="2000" dirty="0"/>
              <a:t>نکنیم (روی کارهایی که قبلا انجام دادیم، برچسب اهداف توسعه پایدار نزنیم – روشهای کاری جدید در راستای اهداف هفده گانه طراحی کنیم) </a:t>
            </a:r>
          </a:p>
          <a:p>
            <a:pPr algn="r" rtl="1"/>
            <a:r>
              <a:rPr lang="en-US" sz="2000" dirty="0">
                <a:solidFill>
                  <a:schemeClr val="accent1"/>
                </a:solidFill>
              </a:rPr>
              <a:t>Cherry Picking</a:t>
            </a:r>
            <a:r>
              <a:rPr lang="fa-IR" sz="2000" dirty="0">
                <a:solidFill>
                  <a:schemeClr val="accent1"/>
                </a:solidFill>
              </a:rPr>
              <a:t> </a:t>
            </a:r>
            <a:r>
              <a:rPr lang="fa-IR" sz="2000" dirty="0">
                <a:solidFill>
                  <a:schemeClr val="tx1"/>
                </a:solidFill>
              </a:rPr>
              <a:t>نکنیم (فقط کارهای آسان را به جای کارهایی که انجامشان الویت دارد، انجام ندهیم)</a:t>
            </a:r>
          </a:p>
          <a:p>
            <a:pPr algn="r" rtl="1"/>
            <a:endParaRPr lang="fa-IR" sz="2000" dirty="0"/>
          </a:p>
          <a:p>
            <a:pPr algn="r" rtl="1"/>
            <a:endParaRPr lang="fa-IR" sz="2000" dirty="0"/>
          </a:p>
          <a:p>
            <a:pPr algn="r" rtl="1"/>
            <a:endParaRPr lang="en-US" sz="2000" dirty="0"/>
          </a:p>
          <a:p>
            <a:pPr algn="r" rtl="1"/>
            <a:endParaRPr lang="fa-IR" sz="2000" dirty="0"/>
          </a:p>
          <a:p>
            <a:pPr algn="r" rtl="1"/>
            <a:endParaRPr lang="en-US" sz="2000" dirty="0"/>
          </a:p>
        </p:txBody>
      </p:sp>
      <p:sp>
        <p:nvSpPr>
          <p:cNvPr id="5" name="Picture Placeholder 4">
            <a:extLst>
              <a:ext uri="{FF2B5EF4-FFF2-40B4-BE49-F238E27FC236}">
                <a16:creationId xmlns:a16="http://schemas.microsoft.com/office/drawing/2014/main" id="{0094F4E8-B99E-4559-9246-897F1BB90FA4}"/>
              </a:ext>
            </a:extLst>
          </p:cNvPr>
          <p:cNvSpPr>
            <a:spLocks noGrp="1"/>
          </p:cNvSpPr>
          <p:nvPr>
            <p:ph type="pic" sz="quarter" idx="13"/>
          </p:nvPr>
        </p:nvSpPr>
        <p:spPr>
          <a:xfrm>
            <a:off x="910995" y="917462"/>
            <a:ext cx="2205037" cy="4989627"/>
          </a:xfrm>
        </p:spPr>
      </p:sp>
    </p:spTree>
    <p:extLst>
      <p:ext uri="{BB962C8B-B14F-4D97-AF65-F5344CB8AC3E}">
        <p14:creationId xmlns:p14="http://schemas.microsoft.com/office/powerpoint/2010/main" val="40091535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CD2B595-FDA0-4DE5-9BE9-3B9796304243}"/>
              </a:ext>
            </a:extLst>
          </p:cNvPr>
          <p:cNvPicPr>
            <a:picLocks noChangeAspect="1"/>
          </p:cNvPicPr>
          <p:nvPr/>
        </p:nvPicPr>
        <p:blipFill>
          <a:blip r:embed="rId2"/>
          <a:stretch>
            <a:fillRect/>
          </a:stretch>
        </p:blipFill>
        <p:spPr>
          <a:xfrm>
            <a:off x="1509203" y="531119"/>
            <a:ext cx="2900355" cy="1633716"/>
          </a:xfrm>
          <a:prstGeom prst="rect">
            <a:avLst/>
          </a:prstGeom>
        </p:spPr>
      </p:pic>
      <p:sp>
        <p:nvSpPr>
          <p:cNvPr id="5" name="Picture Placeholder 4">
            <a:extLst>
              <a:ext uri="{FF2B5EF4-FFF2-40B4-BE49-F238E27FC236}">
                <a16:creationId xmlns:a16="http://schemas.microsoft.com/office/drawing/2014/main" id="{560DA512-1899-45D3-9072-95B6EA59F3CF}"/>
              </a:ext>
            </a:extLst>
          </p:cNvPr>
          <p:cNvSpPr>
            <a:spLocks noGrp="1"/>
          </p:cNvSpPr>
          <p:nvPr>
            <p:ph type="pic" sz="quarter" idx="13"/>
          </p:nvPr>
        </p:nvSpPr>
        <p:spPr/>
      </p:sp>
      <p:sp>
        <p:nvSpPr>
          <p:cNvPr id="11" name="Picture Placeholder 10">
            <a:extLst>
              <a:ext uri="{FF2B5EF4-FFF2-40B4-BE49-F238E27FC236}">
                <a16:creationId xmlns:a16="http://schemas.microsoft.com/office/drawing/2014/main" id="{B495D246-F739-40DF-BF99-0A8C34E6505A}"/>
              </a:ext>
            </a:extLst>
          </p:cNvPr>
          <p:cNvSpPr>
            <a:spLocks noGrp="1"/>
          </p:cNvSpPr>
          <p:nvPr>
            <p:ph type="pic" sz="quarter" idx="14"/>
          </p:nvPr>
        </p:nvSpPr>
        <p:spPr>
          <a:xfrm>
            <a:off x="1274457" y="3168650"/>
            <a:ext cx="3367194" cy="3689350"/>
          </a:xfrm>
        </p:spPr>
      </p:sp>
      <p:sp>
        <p:nvSpPr>
          <p:cNvPr id="14" name="Picture Placeholder 13">
            <a:extLst>
              <a:ext uri="{FF2B5EF4-FFF2-40B4-BE49-F238E27FC236}">
                <a16:creationId xmlns:a16="http://schemas.microsoft.com/office/drawing/2014/main" id="{B4617B73-2376-45E9-9ABC-2D499FDB312E}"/>
              </a:ext>
            </a:extLst>
          </p:cNvPr>
          <p:cNvSpPr>
            <a:spLocks noGrp="1"/>
          </p:cNvSpPr>
          <p:nvPr>
            <p:ph type="pic" sz="quarter" idx="15"/>
          </p:nvPr>
        </p:nvSpPr>
        <p:spPr>
          <a:xfrm>
            <a:off x="1274457" y="-17756"/>
            <a:ext cx="3367194" cy="2667000"/>
          </a:xfrm>
        </p:spPr>
      </p:sp>
      <p:pic>
        <p:nvPicPr>
          <p:cNvPr id="18" name="Picture Placeholder 8">
            <a:extLst>
              <a:ext uri="{FF2B5EF4-FFF2-40B4-BE49-F238E27FC236}">
                <a16:creationId xmlns:a16="http://schemas.microsoft.com/office/drawing/2014/main" id="{D40C701A-E278-4AF4-A2B6-9684B421D6CA}"/>
              </a:ext>
            </a:extLst>
          </p:cNvPr>
          <p:cNvPicPr>
            <a:picLocks noChangeAspect="1"/>
          </p:cNvPicPr>
          <p:nvPr/>
        </p:nvPicPr>
        <p:blipFill>
          <a:blip r:embed="rId2"/>
          <a:srcRect l="14443" r="14443"/>
          <a:stretch>
            <a:fillRect/>
          </a:stretch>
        </p:blipFill>
        <p:spPr>
          <a:xfrm>
            <a:off x="1854574" y="412435"/>
            <a:ext cx="2312122" cy="1831326"/>
          </a:xfrm>
          <a:prstGeom prst="rect">
            <a:avLst/>
          </a:prstGeom>
          <a:solidFill>
            <a:schemeClr val="tx2"/>
          </a:solidFill>
        </p:spPr>
      </p:pic>
      <p:sp>
        <p:nvSpPr>
          <p:cNvPr id="2" name="TextBox 1">
            <a:extLst>
              <a:ext uri="{FF2B5EF4-FFF2-40B4-BE49-F238E27FC236}">
                <a16:creationId xmlns:a16="http://schemas.microsoft.com/office/drawing/2014/main" id="{D76566D1-D2D9-4C4C-825E-884932DF82A5}"/>
              </a:ext>
            </a:extLst>
          </p:cNvPr>
          <p:cNvSpPr txBox="1"/>
          <p:nvPr/>
        </p:nvSpPr>
        <p:spPr>
          <a:xfrm>
            <a:off x="4746813" y="848412"/>
            <a:ext cx="5149402" cy="1938992"/>
          </a:xfrm>
          <a:prstGeom prst="rect">
            <a:avLst/>
          </a:prstGeom>
          <a:noFill/>
        </p:spPr>
        <p:txBody>
          <a:bodyPr wrap="square" rtlCol="0">
            <a:spAutoFit/>
          </a:bodyPr>
          <a:lstStyle/>
          <a:p>
            <a:pPr algn="r" rtl="1"/>
            <a:r>
              <a:rPr lang="fa-IR" sz="2400" b="1" dirty="0">
                <a:solidFill>
                  <a:schemeClr val="tx2"/>
                </a:solidFill>
              </a:rPr>
              <a:t>توجه به پایداری را برای خوب جلوه دادن کسب و کارتان و داشتن احساس خوب نسبت به خودتان انجام ندهید! </a:t>
            </a:r>
            <a:endParaRPr lang="en-US" sz="2400" b="1" dirty="0">
              <a:solidFill>
                <a:srgbClr val="FFFF00"/>
              </a:solidFill>
            </a:endParaRPr>
          </a:p>
          <a:p>
            <a:pPr algn="r" rtl="1"/>
            <a:r>
              <a:rPr lang="fa-IR" sz="2400" b="1" dirty="0">
                <a:solidFill>
                  <a:schemeClr val="accent1"/>
                </a:solidFill>
              </a:rPr>
              <a:t>هدف از توجه به اصول پایداری، ایجاد تغییرات حقیقی مثبت است!</a:t>
            </a:r>
            <a:endParaRPr lang="en-US" sz="2400" b="1" dirty="0">
              <a:solidFill>
                <a:schemeClr val="accent1"/>
              </a:solidFill>
            </a:endParaRPr>
          </a:p>
        </p:txBody>
      </p:sp>
      <p:sp>
        <p:nvSpPr>
          <p:cNvPr id="8" name="Title 7">
            <a:extLst>
              <a:ext uri="{FF2B5EF4-FFF2-40B4-BE49-F238E27FC236}">
                <a16:creationId xmlns:a16="http://schemas.microsoft.com/office/drawing/2014/main" id="{6995C809-8CBC-4C02-995E-4521EF563D79}"/>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8525217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FC0FE91-BF77-4334-B573-4B517F0827A0}"/>
              </a:ext>
            </a:extLst>
          </p:cNvPr>
          <p:cNvPicPr>
            <a:picLocks noChangeAspect="1"/>
          </p:cNvPicPr>
          <p:nvPr/>
        </p:nvPicPr>
        <p:blipFill>
          <a:blip r:embed="rId2"/>
          <a:stretch>
            <a:fillRect/>
          </a:stretch>
        </p:blipFill>
        <p:spPr>
          <a:xfrm>
            <a:off x="455629" y="781049"/>
            <a:ext cx="1599189" cy="2318995"/>
          </a:xfrm>
          <a:prstGeom prst="rect">
            <a:avLst/>
          </a:prstGeom>
        </p:spPr>
      </p:pic>
      <p:sp>
        <p:nvSpPr>
          <p:cNvPr id="4" name="Title 11">
            <a:extLst>
              <a:ext uri="{FF2B5EF4-FFF2-40B4-BE49-F238E27FC236}">
                <a16:creationId xmlns:a16="http://schemas.microsoft.com/office/drawing/2014/main" id="{0F0A918A-6937-436D-828E-5D9E5EEB135E}"/>
              </a:ext>
            </a:extLst>
          </p:cNvPr>
          <p:cNvSpPr txBox="1">
            <a:spLocks/>
          </p:cNvSpPr>
          <p:nvPr/>
        </p:nvSpPr>
        <p:spPr>
          <a:xfrm>
            <a:off x="2384981" y="527900"/>
            <a:ext cx="9464512" cy="2196445"/>
          </a:xfrm>
          <a:prstGeom prst="rect">
            <a:avLst/>
          </a:prstGeom>
        </p:spPr>
        <p:txBody>
          <a:bodyPr/>
          <a:lstStyle>
            <a:lvl1pPr algn="l" defTabSz="457200" rtl="0" eaLnBrk="1" latinLnBrk="0" hangingPunct="1">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fa-IR" b="1" dirty="0">
                <a:sym typeface="Bodoni SvtyTwo ITC TT-Book"/>
              </a:rPr>
              <a:t>پرسش و پاسخ!</a:t>
            </a:r>
            <a:br>
              <a:rPr lang="fa-IR" dirty="0">
                <a:sym typeface="Bodoni SvtyTwo ITC TT-Book"/>
              </a:rPr>
            </a:br>
            <a:endParaRPr lang="en-US" dirty="0">
              <a:sym typeface="Bodoni SvtyTwo ITC TT-Book"/>
            </a:endParaRPr>
          </a:p>
          <a:p>
            <a:pPr algn="r"/>
            <a:endParaRPr lang="en-US" dirty="0">
              <a:sym typeface="Bodoni SvtyTwo ITC TT-Book"/>
            </a:endParaRPr>
          </a:p>
          <a:p>
            <a:pPr algn="r"/>
            <a:r>
              <a:rPr lang="fa-IR" b="1" dirty="0">
                <a:sym typeface="Bodoni SvtyTwo ITC TT-Book"/>
              </a:rPr>
              <a:t>مشق!</a:t>
            </a:r>
            <a:br>
              <a:rPr lang="fa-IR" dirty="0">
                <a:sym typeface="Bodoni SvtyTwo ITC TT-Book"/>
              </a:rPr>
            </a:br>
            <a:r>
              <a:rPr lang="fa-IR" sz="2000" dirty="0">
                <a:sym typeface="Bodoni SvtyTwo ITC TT-Book"/>
              </a:rPr>
              <a:t>1- راهنمای ادغام اهداف کلان توسعه پایدار در گزارش دهی شرکت را بررسی کنید</a:t>
            </a:r>
            <a:endParaRPr lang="en-US" sz="2000" dirty="0">
              <a:sym typeface="Bodoni SvtyTwo ITC TT-Book"/>
            </a:endParaRPr>
          </a:p>
          <a:p>
            <a:pPr algn="r"/>
            <a:endParaRPr lang="fa-IR" sz="2000" dirty="0">
              <a:sym typeface="Bodoni SvtyTwo ITC TT-Book"/>
            </a:endParaRPr>
          </a:p>
          <a:p>
            <a:pPr algn="r"/>
            <a:r>
              <a:rPr lang="fa-IR" sz="2000" dirty="0">
                <a:sym typeface="Bodoni SvtyTwo ITC TT-Book"/>
              </a:rPr>
              <a:t>2- اگر در ایران شرکتی را می شناسید که در راستای اهداف کلان توسعه پایدار محصول یا خددماتی را تولید یا ارائه می کند، درباره آن دو خط توضیح دهید.</a:t>
            </a:r>
            <a:endParaRPr lang="en-US" sz="2000" dirty="0">
              <a:sym typeface="Bodoni SvtyTwo ITC TT-Book"/>
            </a:endParaRPr>
          </a:p>
          <a:p>
            <a:pPr algn="r"/>
            <a:endParaRPr lang="fa-IR" sz="2000" dirty="0">
              <a:sym typeface="Bodoni SvtyTwo ITC TT-Book"/>
            </a:endParaRPr>
          </a:p>
          <a:p>
            <a:pPr algn="r"/>
            <a:r>
              <a:rPr lang="fa-IR" sz="2000" dirty="0">
                <a:sym typeface="Bodoni SvtyTwo ITC TT-Book"/>
              </a:rPr>
              <a:t>2- یکی از بوکلت های روبرو را به انتخاب خود مطالعه کنید!</a:t>
            </a:r>
          </a:p>
          <a:p>
            <a:pPr algn="r"/>
            <a:r>
              <a:rPr lang="en-US" dirty="0">
                <a:sym typeface="Bodoni SvtyTwo ITC TT-Book"/>
              </a:rPr>
              <a:t> </a:t>
            </a:r>
            <a:r>
              <a:rPr lang="fa-IR" dirty="0">
                <a:sym typeface="Bodoni SvtyTwo ITC TT-Book"/>
              </a:rPr>
              <a:t> </a:t>
            </a:r>
            <a:endParaRPr lang="en-US" dirty="0">
              <a:sym typeface="Bodoni SvtyTwo ITC TT-Book"/>
            </a:endParaRPr>
          </a:p>
        </p:txBody>
      </p:sp>
      <p:pic>
        <p:nvPicPr>
          <p:cNvPr id="6" name="Picture 5">
            <a:extLst>
              <a:ext uri="{FF2B5EF4-FFF2-40B4-BE49-F238E27FC236}">
                <a16:creationId xmlns:a16="http://schemas.microsoft.com/office/drawing/2014/main" id="{DB9DDD98-C3C3-4D1F-AD27-470D5698638B}"/>
              </a:ext>
            </a:extLst>
          </p:cNvPr>
          <p:cNvPicPr>
            <a:picLocks noChangeAspect="1"/>
          </p:cNvPicPr>
          <p:nvPr/>
        </p:nvPicPr>
        <p:blipFill>
          <a:blip r:embed="rId3"/>
          <a:stretch>
            <a:fillRect/>
          </a:stretch>
        </p:blipFill>
        <p:spPr>
          <a:xfrm>
            <a:off x="4526903" y="3784862"/>
            <a:ext cx="2004497" cy="2724343"/>
          </a:xfrm>
          <a:prstGeom prst="rect">
            <a:avLst/>
          </a:prstGeom>
        </p:spPr>
      </p:pic>
      <p:pic>
        <p:nvPicPr>
          <p:cNvPr id="8" name="Picture 7">
            <a:extLst>
              <a:ext uri="{FF2B5EF4-FFF2-40B4-BE49-F238E27FC236}">
                <a16:creationId xmlns:a16="http://schemas.microsoft.com/office/drawing/2014/main" id="{87405324-B1E4-4A4F-949E-AFAE0EE963D6}"/>
              </a:ext>
            </a:extLst>
          </p:cNvPr>
          <p:cNvPicPr>
            <a:picLocks noChangeAspect="1"/>
          </p:cNvPicPr>
          <p:nvPr/>
        </p:nvPicPr>
        <p:blipFill>
          <a:blip r:embed="rId4"/>
          <a:stretch>
            <a:fillRect/>
          </a:stretch>
        </p:blipFill>
        <p:spPr>
          <a:xfrm>
            <a:off x="2490501" y="3784862"/>
            <a:ext cx="1840906" cy="2724343"/>
          </a:xfrm>
          <a:prstGeom prst="rect">
            <a:avLst/>
          </a:prstGeom>
        </p:spPr>
      </p:pic>
      <p:pic>
        <p:nvPicPr>
          <p:cNvPr id="1026" name="Picture 2" descr="Answering the Question Behind the Questions People Ask You -  OutreachMagazine.com">
            <a:extLst>
              <a:ext uri="{FF2B5EF4-FFF2-40B4-BE49-F238E27FC236}">
                <a16:creationId xmlns:a16="http://schemas.microsoft.com/office/drawing/2014/main" id="{6116E5DD-D177-4939-A770-0DE989BB03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23078" y="245097"/>
            <a:ext cx="2705100" cy="1695450"/>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Arrow Connector 9">
            <a:extLst>
              <a:ext uri="{FF2B5EF4-FFF2-40B4-BE49-F238E27FC236}">
                <a16:creationId xmlns:a16="http://schemas.microsoft.com/office/drawing/2014/main" id="{3B49953B-9BE4-4562-A8C3-E731CBE9C18D}"/>
              </a:ext>
            </a:extLst>
          </p:cNvPr>
          <p:cNvCxnSpPr/>
          <p:nvPr/>
        </p:nvCxnSpPr>
        <p:spPr>
          <a:xfrm flipH="1">
            <a:off x="2271860" y="2450969"/>
            <a:ext cx="2394408"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8919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5F16EA0-715F-4A95-8410-4CB9799FB819}"/>
              </a:ext>
            </a:extLst>
          </p:cNvPr>
          <p:cNvSpPr>
            <a:spLocks noGrp="1"/>
          </p:cNvSpPr>
          <p:nvPr>
            <p:ph sz="quarter" idx="21"/>
          </p:nvPr>
        </p:nvSpPr>
        <p:spPr>
          <a:xfrm>
            <a:off x="6096000" y="1136343"/>
            <a:ext cx="5187518" cy="914399"/>
          </a:xfrm>
        </p:spPr>
        <p:txBody>
          <a:bodyPr/>
          <a:lstStyle/>
          <a:p>
            <a:pPr algn="r" rtl="1"/>
            <a:r>
              <a:rPr lang="fa-IR" sz="3200" b="1" dirty="0">
                <a:solidFill>
                  <a:schemeClr val="accent1"/>
                </a:solidFill>
                <a:cs typeface="+mj-cs"/>
              </a:rPr>
              <a:t>چرا به مشارکت شرکت ها برای رسیدن به جامعه پایدار نیاز داریم؟</a:t>
            </a:r>
            <a:endParaRPr lang="en-US" sz="3200" dirty="0">
              <a:cs typeface="+mj-cs"/>
            </a:endParaRPr>
          </a:p>
        </p:txBody>
      </p:sp>
      <p:pic>
        <p:nvPicPr>
          <p:cNvPr id="9" name="Picture 8">
            <a:extLst>
              <a:ext uri="{FF2B5EF4-FFF2-40B4-BE49-F238E27FC236}">
                <a16:creationId xmlns:a16="http://schemas.microsoft.com/office/drawing/2014/main" id="{6F5F5E6B-26D2-4339-A6CB-5D5A4EF84089}"/>
              </a:ext>
            </a:extLst>
          </p:cNvPr>
          <p:cNvPicPr>
            <a:picLocks noChangeAspect="1"/>
          </p:cNvPicPr>
          <p:nvPr/>
        </p:nvPicPr>
        <p:blipFill>
          <a:blip r:embed="rId2"/>
          <a:stretch>
            <a:fillRect/>
          </a:stretch>
        </p:blipFill>
        <p:spPr>
          <a:xfrm>
            <a:off x="1546360" y="1139190"/>
            <a:ext cx="2967309" cy="1563626"/>
          </a:xfrm>
          <a:prstGeom prst="rect">
            <a:avLst/>
          </a:prstGeom>
        </p:spPr>
      </p:pic>
      <p:pic>
        <p:nvPicPr>
          <p:cNvPr id="11" name="Picture 10">
            <a:extLst>
              <a:ext uri="{FF2B5EF4-FFF2-40B4-BE49-F238E27FC236}">
                <a16:creationId xmlns:a16="http://schemas.microsoft.com/office/drawing/2014/main" id="{F5B7CAF4-2E58-47AC-889F-156E2AE68A75}"/>
              </a:ext>
            </a:extLst>
          </p:cNvPr>
          <p:cNvPicPr>
            <a:picLocks noChangeAspect="1"/>
          </p:cNvPicPr>
          <p:nvPr/>
        </p:nvPicPr>
        <p:blipFill>
          <a:blip r:embed="rId3"/>
          <a:stretch>
            <a:fillRect/>
          </a:stretch>
        </p:blipFill>
        <p:spPr>
          <a:xfrm>
            <a:off x="4215286" y="2835401"/>
            <a:ext cx="2988795" cy="1563627"/>
          </a:xfrm>
          <a:prstGeom prst="rect">
            <a:avLst/>
          </a:prstGeom>
        </p:spPr>
      </p:pic>
      <p:sp>
        <p:nvSpPr>
          <p:cNvPr id="14" name="Arrow: Curved Down 13">
            <a:extLst>
              <a:ext uri="{FF2B5EF4-FFF2-40B4-BE49-F238E27FC236}">
                <a16:creationId xmlns:a16="http://schemas.microsoft.com/office/drawing/2014/main" id="{25D8E979-D9FD-497C-9725-3C13F781D82A}"/>
              </a:ext>
            </a:extLst>
          </p:cNvPr>
          <p:cNvSpPr/>
          <p:nvPr/>
        </p:nvSpPr>
        <p:spPr>
          <a:xfrm>
            <a:off x="4607511" y="2050742"/>
            <a:ext cx="1266409" cy="652074"/>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ontent Placeholder 2">
            <a:extLst>
              <a:ext uri="{FF2B5EF4-FFF2-40B4-BE49-F238E27FC236}">
                <a16:creationId xmlns:a16="http://schemas.microsoft.com/office/drawing/2014/main" id="{1C5B8AA2-E31C-472C-99AE-050F13B3D326}"/>
              </a:ext>
            </a:extLst>
          </p:cNvPr>
          <p:cNvSpPr txBox="1">
            <a:spLocks/>
          </p:cNvSpPr>
          <p:nvPr/>
        </p:nvSpPr>
        <p:spPr>
          <a:xfrm>
            <a:off x="581193" y="4531614"/>
            <a:ext cx="10507017" cy="1443736"/>
          </a:xfrm>
          <a:prstGeom prst="rect">
            <a:avLst/>
          </a:prstGeom>
        </p:spPr>
        <p:txBody>
          <a:bodyPr>
            <a:normAutofit/>
          </a:bodyPr>
          <a:lstStyle>
            <a:lvl1pPr marL="306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8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6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2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algn="r" rtl="1"/>
            <a:r>
              <a:rPr lang="fa-IR" sz="2000" dirty="0">
                <a:solidFill>
                  <a:schemeClr val="bg1"/>
                </a:solidFill>
              </a:rPr>
              <a:t>با مشکلات پیچیده ای روبرو هستیم و بدون همکاری شرکت ها حل آنها امکان ناپذیر است. </a:t>
            </a:r>
            <a:endParaRPr lang="en-US" sz="2000" dirty="0">
              <a:solidFill>
                <a:schemeClr val="bg1"/>
              </a:solidFill>
            </a:endParaRPr>
          </a:p>
          <a:p>
            <a:pPr algn="r" rtl="1"/>
            <a:endParaRPr lang="fa-IR" sz="2000" dirty="0">
              <a:solidFill>
                <a:schemeClr val="bg1"/>
              </a:solidFill>
            </a:endParaRPr>
          </a:p>
          <a:p>
            <a:pPr algn="r" rtl="1"/>
            <a:r>
              <a:rPr lang="fa-IR" sz="2000" dirty="0">
                <a:solidFill>
                  <a:schemeClr val="bg1"/>
                </a:solidFill>
              </a:rPr>
              <a:t>شرکت ها نمی توانند در جوامعی که با فقر، نابرابری، عدم ثبات و چالش های محیط زیستی روبرو هستند، موفق شوند.</a:t>
            </a:r>
          </a:p>
        </p:txBody>
      </p:sp>
    </p:spTree>
    <p:extLst>
      <p:ext uri="{BB962C8B-B14F-4D97-AF65-F5344CB8AC3E}">
        <p14:creationId xmlns:p14="http://schemas.microsoft.com/office/powerpoint/2010/main" val="24350971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27A3FFA-A21C-4049-AA27-C5301932B33E}"/>
              </a:ext>
            </a:extLst>
          </p:cNvPr>
          <p:cNvSpPr txBox="1"/>
          <p:nvPr/>
        </p:nvSpPr>
        <p:spPr>
          <a:xfrm>
            <a:off x="5402030" y="622294"/>
            <a:ext cx="6143791" cy="738664"/>
          </a:xfrm>
          <a:prstGeom prst="rect">
            <a:avLst/>
          </a:prstGeom>
          <a:noFill/>
        </p:spPr>
        <p:txBody>
          <a:bodyPr wrap="square" rtlCol="0">
            <a:spAutoFit/>
          </a:bodyPr>
          <a:lstStyle/>
          <a:p>
            <a:pPr algn="r"/>
            <a:r>
              <a:rPr lang="fa-IR" sz="2800" b="1" dirty="0">
                <a:solidFill>
                  <a:schemeClr val="accent1"/>
                </a:solidFill>
              </a:rPr>
              <a:t>تاریخچه پایداری شرکت ها</a:t>
            </a:r>
            <a:endParaRPr lang="en-US" sz="2800" b="1" dirty="0">
              <a:solidFill>
                <a:schemeClr val="accent1"/>
              </a:solidFill>
            </a:endParaRPr>
          </a:p>
          <a:p>
            <a:pPr algn="r"/>
            <a:r>
              <a:rPr lang="fa-IR" sz="1400" dirty="0"/>
              <a:t>(کتاب مقدمه ای بر پایداری از دیدگاه محیط زیستی صفحه 136 تا 172)</a:t>
            </a:r>
            <a:r>
              <a:rPr lang="en-US" sz="1400" dirty="0"/>
              <a:t> </a:t>
            </a:r>
          </a:p>
        </p:txBody>
      </p:sp>
      <p:graphicFrame>
        <p:nvGraphicFramePr>
          <p:cNvPr id="4" name="Diagram 3">
            <a:extLst>
              <a:ext uri="{FF2B5EF4-FFF2-40B4-BE49-F238E27FC236}">
                <a16:creationId xmlns:a16="http://schemas.microsoft.com/office/drawing/2014/main" id="{99FEE72A-F587-4D34-9277-A31283FC8AF8}"/>
              </a:ext>
            </a:extLst>
          </p:cNvPr>
          <p:cNvGraphicFramePr/>
          <p:nvPr>
            <p:extLst>
              <p:ext uri="{D42A27DB-BD31-4B8C-83A1-F6EECF244321}">
                <p14:modId xmlns:p14="http://schemas.microsoft.com/office/powerpoint/2010/main" val="3620292569"/>
              </p:ext>
            </p:extLst>
          </p:nvPr>
        </p:nvGraphicFramePr>
        <p:xfrm>
          <a:off x="1003197" y="3613314"/>
          <a:ext cx="9543475" cy="21394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6" name="Straight Arrow Connector 5">
            <a:extLst>
              <a:ext uri="{FF2B5EF4-FFF2-40B4-BE49-F238E27FC236}">
                <a16:creationId xmlns:a16="http://schemas.microsoft.com/office/drawing/2014/main" id="{1AEF74A5-362E-438D-9A51-804AE9F39A61}"/>
              </a:ext>
            </a:extLst>
          </p:cNvPr>
          <p:cNvCxnSpPr/>
          <p:nvPr/>
        </p:nvCxnSpPr>
        <p:spPr>
          <a:xfrm flipV="1">
            <a:off x="1873188" y="3221283"/>
            <a:ext cx="0" cy="41725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A09D188-36CB-44B0-B713-F11B835567B7}"/>
              </a:ext>
            </a:extLst>
          </p:cNvPr>
          <p:cNvSpPr txBox="1"/>
          <p:nvPr/>
        </p:nvSpPr>
        <p:spPr>
          <a:xfrm>
            <a:off x="0" y="2454676"/>
            <a:ext cx="4731798" cy="646331"/>
          </a:xfrm>
          <a:prstGeom prst="rect">
            <a:avLst/>
          </a:prstGeom>
          <a:noFill/>
        </p:spPr>
        <p:txBody>
          <a:bodyPr wrap="square" rtlCol="0">
            <a:spAutoFit/>
          </a:bodyPr>
          <a:lstStyle/>
          <a:p>
            <a:pPr algn="ctr" rtl="1"/>
            <a:r>
              <a:rPr lang="fa-IR" dirty="0"/>
              <a:t>استفاده از چارچوب های مختلف مثل اهداف هفده گانه توسعه پایدار برای دستیابی به پایداری شرکت</a:t>
            </a:r>
            <a:endParaRPr lang="en-US" dirty="0"/>
          </a:p>
        </p:txBody>
      </p:sp>
      <p:sp>
        <p:nvSpPr>
          <p:cNvPr id="3" name="TextBox 2">
            <a:extLst>
              <a:ext uri="{FF2B5EF4-FFF2-40B4-BE49-F238E27FC236}">
                <a16:creationId xmlns:a16="http://schemas.microsoft.com/office/drawing/2014/main" id="{F9A5DF27-89EC-4606-9191-D6D6E400A581}"/>
              </a:ext>
            </a:extLst>
          </p:cNvPr>
          <p:cNvSpPr txBox="1"/>
          <p:nvPr/>
        </p:nvSpPr>
        <p:spPr>
          <a:xfrm>
            <a:off x="479394" y="1708953"/>
            <a:ext cx="10830757" cy="461665"/>
          </a:xfrm>
          <a:prstGeom prst="rect">
            <a:avLst/>
          </a:prstGeom>
          <a:noFill/>
        </p:spPr>
        <p:txBody>
          <a:bodyPr wrap="square" rtlCol="0">
            <a:spAutoFit/>
          </a:bodyPr>
          <a:lstStyle/>
          <a:p>
            <a:pPr marL="0" indent="0" algn="r" rtl="1">
              <a:buNone/>
            </a:pPr>
            <a:r>
              <a:rPr lang="fa-IR" sz="2400" b="1" dirty="0">
                <a:solidFill>
                  <a:schemeClr val="accent1"/>
                </a:solidFill>
              </a:rPr>
              <a:t>مفهوم مسئولیت اجتماعی شرکت با گذشت زمان تغییر کرده و پایداری شرکت جایگزین آن شده است.</a:t>
            </a:r>
          </a:p>
        </p:txBody>
      </p:sp>
      <p:cxnSp>
        <p:nvCxnSpPr>
          <p:cNvPr id="9" name="Straight Arrow Connector 8">
            <a:extLst>
              <a:ext uri="{FF2B5EF4-FFF2-40B4-BE49-F238E27FC236}">
                <a16:creationId xmlns:a16="http://schemas.microsoft.com/office/drawing/2014/main" id="{D99E277C-E8D1-4B4D-BE5E-ECDA86A13DF9}"/>
              </a:ext>
            </a:extLst>
          </p:cNvPr>
          <p:cNvCxnSpPr>
            <a:cxnSpLocks/>
          </p:cNvCxnSpPr>
          <p:nvPr/>
        </p:nvCxnSpPr>
        <p:spPr>
          <a:xfrm>
            <a:off x="7102137" y="5752730"/>
            <a:ext cx="0" cy="3018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2B86496-8C00-47B0-98DA-402D058F1234}"/>
              </a:ext>
            </a:extLst>
          </p:cNvPr>
          <p:cNvSpPr txBox="1"/>
          <p:nvPr/>
        </p:nvSpPr>
        <p:spPr>
          <a:xfrm>
            <a:off x="2388099" y="6054571"/>
            <a:ext cx="6782534" cy="369332"/>
          </a:xfrm>
          <a:prstGeom prst="rect">
            <a:avLst/>
          </a:prstGeom>
          <a:noFill/>
        </p:spPr>
        <p:txBody>
          <a:bodyPr wrap="square" rtlCol="0">
            <a:spAutoFit/>
          </a:bodyPr>
          <a:lstStyle/>
          <a:p>
            <a:pPr algn="r" rtl="1"/>
            <a:r>
              <a:rPr lang="fa-IR" dirty="0"/>
              <a:t>فعالیت های خیریه شرکت ها با عنوان مسئولیت اجتماعی          شرکت </a:t>
            </a:r>
            <a:r>
              <a:rPr lang="fa-IR" dirty="0" err="1"/>
              <a:t>نایک</a:t>
            </a:r>
            <a:endParaRPr lang="en-US" dirty="0"/>
          </a:p>
        </p:txBody>
      </p:sp>
      <p:sp>
        <p:nvSpPr>
          <p:cNvPr id="14" name="Oval 13">
            <a:extLst>
              <a:ext uri="{FF2B5EF4-FFF2-40B4-BE49-F238E27FC236}">
                <a16:creationId xmlns:a16="http://schemas.microsoft.com/office/drawing/2014/main" id="{22325C30-9F8E-4156-B383-2DCD1B95782C}"/>
              </a:ext>
            </a:extLst>
          </p:cNvPr>
          <p:cNvSpPr/>
          <p:nvPr/>
        </p:nvSpPr>
        <p:spPr>
          <a:xfrm>
            <a:off x="1180730" y="5149047"/>
            <a:ext cx="1811011" cy="41725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5E17FE2-2260-4E13-9B9C-270D4A14DF60}"/>
              </a:ext>
            </a:extLst>
          </p:cNvPr>
          <p:cNvSpPr/>
          <p:nvPr/>
        </p:nvSpPr>
        <p:spPr>
          <a:xfrm>
            <a:off x="3595457" y="3932807"/>
            <a:ext cx="1873188" cy="1216241"/>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Curved Up 15">
            <a:extLst>
              <a:ext uri="{FF2B5EF4-FFF2-40B4-BE49-F238E27FC236}">
                <a16:creationId xmlns:a16="http://schemas.microsoft.com/office/drawing/2014/main" id="{B892FAA3-63C6-45FB-9C6A-623FDE453B4B}"/>
              </a:ext>
            </a:extLst>
          </p:cNvPr>
          <p:cNvSpPr/>
          <p:nvPr/>
        </p:nvSpPr>
        <p:spPr>
          <a:xfrm flipH="1">
            <a:off x="4785065" y="2238210"/>
            <a:ext cx="4385568" cy="679114"/>
          </a:xfrm>
          <a:prstGeom prst="curvedUpArrow">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12" name="Straight Arrow Connector 11">
            <a:extLst>
              <a:ext uri="{FF2B5EF4-FFF2-40B4-BE49-F238E27FC236}">
                <a16:creationId xmlns:a16="http://schemas.microsoft.com/office/drawing/2014/main" id="{3464C4AB-0C01-4B0A-ACAC-FC1E44A36EF2}"/>
              </a:ext>
            </a:extLst>
          </p:cNvPr>
          <p:cNvCxnSpPr>
            <a:cxnSpLocks/>
          </p:cNvCxnSpPr>
          <p:nvPr/>
        </p:nvCxnSpPr>
        <p:spPr>
          <a:xfrm flipH="1" flipV="1">
            <a:off x="3338004" y="3101007"/>
            <a:ext cx="622916" cy="53752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D2FF2CE4-9D38-4EB4-B67C-085507637BD0}"/>
              </a:ext>
            </a:extLst>
          </p:cNvPr>
          <p:cNvCxnSpPr>
            <a:cxnSpLocks/>
          </p:cNvCxnSpPr>
          <p:nvPr/>
        </p:nvCxnSpPr>
        <p:spPr>
          <a:xfrm flipH="1">
            <a:off x="3595457" y="2170618"/>
            <a:ext cx="754602" cy="28405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7ED013AC-C6FA-42D3-AF78-867393C6F8E0}"/>
              </a:ext>
            </a:extLst>
          </p:cNvPr>
          <p:cNvCxnSpPr>
            <a:cxnSpLocks/>
          </p:cNvCxnSpPr>
          <p:nvPr/>
        </p:nvCxnSpPr>
        <p:spPr>
          <a:xfrm>
            <a:off x="1878513" y="5594091"/>
            <a:ext cx="0" cy="3701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D214B0A-06D2-4E12-9CB9-648CD6EBB072}"/>
              </a:ext>
            </a:extLst>
          </p:cNvPr>
          <p:cNvSpPr txBox="1"/>
          <p:nvPr/>
        </p:nvSpPr>
        <p:spPr>
          <a:xfrm>
            <a:off x="967869" y="5964254"/>
            <a:ext cx="1659083" cy="369332"/>
          </a:xfrm>
          <a:prstGeom prst="rect">
            <a:avLst/>
          </a:prstGeom>
          <a:noFill/>
        </p:spPr>
        <p:txBody>
          <a:bodyPr wrap="square" rtlCol="0">
            <a:spAutoFit/>
          </a:bodyPr>
          <a:lstStyle/>
          <a:p>
            <a:pPr algn="r" rtl="1"/>
            <a:r>
              <a:rPr lang="fa-IR" dirty="0"/>
              <a:t>قوانین اتحادیه اروپا</a:t>
            </a:r>
            <a:endParaRPr lang="en-US" dirty="0"/>
          </a:p>
        </p:txBody>
      </p:sp>
      <p:cxnSp>
        <p:nvCxnSpPr>
          <p:cNvPr id="19" name="Straight Arrow Connector 18">
            <a:extLst>
              <a:ext uri="{FF2B5EF4-FFF2-40B4-BE49-F238E27FC236}">
                <a16:creationId xmlns:a16="http://schemas.microsoft.com/office/drawing/2014/main" id="{06297F1D-C5AB-4791-8FB0-680BDFA75EF3}"/>
              </a:ext>
            </a:extLst>
          </p:cNvPr>
          <p:cNvCxnSpPr>
            <a:cxnSpLocks/>
          </p:cNvCxnSpPr>
          <p:nvPr/>
        </p:nvCxnSpPr>
        <p:spPr>
          <a:xfrm>
            <a:off x="3813753" y="5628251"/>
            <a:ext cx="0" cy="3018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48FDF98-C2E7-43D8-9C16-1FE27622A1B5}"/>
              </a:ext>
            </a:extLst>
          </p:cNvPr>
          <p:cNvSpPr txBox="1"/>
          <p:nvPr/>
        </p:nvSpPr>
        <p:spPr>
          <a:xfrm>
            <a:off x="141401" y="424206"/>
            <a:ext cx="6862714" cy="830997"/>
          </a:xfrm>
          <a:prstGeom prst="rect">
            <a:avLst/>
          </a:prstGeom>
          <a:noFill/>
        </p:spPr>
        <p:txBody>
          <a:bodyPr wrap="square" rtlCol="0">
            <a:spAutoFit/>
          </a:bodyPr>
          <a:lstStyle/>
          <a:p>
            <a:pPr algn="l"/>
            <a:r>
              <a:rPr lang="en-US" dirty="0">
                <a:solidFill>
                  <a:schemeClr val="accent1"/>
                </a:solidFill>
              </a:rPr>
              <a:t>“the concept of CSR is also being </a:t>
            </a:r>
            <a:r>
              <a:rPr lang="en-US" b="1" dirty="0">
                <a:solidFill>
                  <a:schemeClr val="accent1"/>
                </a:solidFill>
              </a:rPr>
              <a:t>overhauled</a:t>
            </a:r>
            <a:r>
              <a:rPr lang="en-US" dirty="0">
                <a:solidFill>
                  <a:schemeClr val="accent1"/>
                </a:solidFill>
              </a:rPr>
              <a:t>. The recent focus has been on </a:t>
            </a:r>
            <a:r>
              <a:rPr lang="en-US" b="1" dirty="0">
                <a:solidFill>
                  <a:schemeClr val="accent1"/>
                </a:solidFill>
              </a:rPr>
              <a:t>sustainability</a:t>
            </a:r>
            <a:r>
              <a:rPr lang="en-US" dirty="0">
                <a:solidFill>
                  <a:schemeClr val="accent1"/>
                </a:solidFill>
              </a:rPr>
              <a:t>”</a:t>
            </a:r>
          </a:p>
          <a:p>
            <a:pPr algn="l"/>
            <a:r>
              <a:rPr lang="en-US" sz="1200" dirty="0"/>
              <a:t>https://www.europarl.europa.eu/RegData/etudes/STUD/2020/658541/IPOL_STU(2020)658541_EN.pdf</a:t>
            </a:r>
          </a:p>
        </p:txBody>
      </p:sp>
    </p:spTree>
    <p:extLst>
      <p:ext uri="{BB962C8B-B14F-4D97-AF65-F5344CB8AC3E}">
        <p14:creationId xmlns:p14="http://schemas.microsoft.com/office/powerpoint/2010/main" val="230977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2F06A708-C428-8443-AB48-F60A95FF71FE}"/>
              </a:ext>
            </a:extLst>
          </p:cNvPr>
          <p:cNvSpPr>
            <a:spLocks noGrp="1"/>
          </p:cNvSpPr>
          <p:nvPr>
            <p:ph sz="half" idx="1"/>
          </p:nvPr>
        </p:nvSpPr>
        <p:spPr>
          <a:xfrm>
            <a:off x="213063" y="2337847"/>
            <a:ext cx="5007670" cy="4017106"/>
          </a:xfrm>
        </p:spPr>
        <p:txBody>
          <a:bodyPr>
            <a:normAutofit/>
          </a:bodyPr>
          <a:lstStyle/>
          <a:p>
            <a:pPr marL="0" indent="0" algn="r" rtl="1">
              <a:buNone/>
            </a:pPr>
            <a:endParaRPr lang="fa-IR" sz="2000" dirty="0"/>
          </a:p>
          <a:p>
            <a:pPr marL="0" indent="0" algn="r" rtl="1">
              <a:buNone/>
            </a:pPr>
            <a:r>
              <a:rPr lang="fa-IR" sz="2000" b="1" dirty="0"/>
              <a:t>"توجه شرکت ها و پاسخ آنها به مسایلی </a:t>
            </a:r>
            <a:r>
              <a:rPr lang="fa-IR" sz="2000" b="1" dirty="0">
                <a:solidFill>
                  <a:schemeClr val="accent1"/>
                </a:solidFill>
              </a:rPr>
              <a:t>فراتر</a:t>
            </a:r>
            <a:r>
              <a:rPr lang="fa-IR" sz="2000" b="1" dirty="0"/>
              <a:t> از چالش های مالی، فنی و قانونی داخل سازمان“</a:t>
            </a:r>
            <a:endParaRPr lang="en-US" sz="2000" b="1" dirty="0"/>
          </a:p>
          <a:p>
            <a:pPr marL="0" indent="0" algn="r" rtl="1">
              <a:buNone/>
            </a:pPr>
            <a:endParaRPr lang="en-US" sz="2000" dirty="0"/>
          </a:p>
          <a:p>
            <a:pPr algn="r" rtl="1">
              <a:buFont typeface="Wingdings" panose="05000000000000000000" pitchFamily="2" charset="2"/>
              <a:buChar char="ü"/>
            </a:pPr>
            <a:r>
              <a:rPr lang="fa-IR" sz="2000" dirty="0"/>
              <a:t>کاهش اثرات منفی بر محیط زیست و مردم</a:t>
            </a:r>
          </a:p>
          <a:p>
            <a:pPr marL="0" indent="0" algn="r" rtl="1">
              <a:buNone/>
            </a:pPr>
            <a:r>
              <a:rPr lang="fa-IR" sz="2000" dirty="0"/>
              <a:t>                            </a:t>
            </a:r>
            <a:r>
              <a:rPr lang="fa-IR" sz="4000" dirty="0" err="1"/>
              <a:t>وَ</a:t>
            </a:r>
            <a:endParaRPr lang="fa-IR" sz="4000" dirty="0"/>
          </a:p>
          <a:p>
            <a:pPr algn="r" rtl="1">
              <a:buFont typeface="Wingdings" panose="05000000000000000000" pitchFamily="2" charset="2"/>
              <a:buChar char="ü"/>
            </a:pPr>
            <a:r>
              <a:rPr lang="fa-IR" sz="2000" dirty="0"/>
              <a:t>افزایش اثرات مثبت بر محیط زیست و مردم (</a:t>
            </a:r>
            <a:r>
              <a:rPr lang="fa-IR" sz="2000" dirty="0">
                <a:solidFill>
                  <a:srgbClr val="FF0000"/>
                </a:solidFill>
              </a:rPr>
              <a:t>در رابطه با تخصص شان </a:t>
            </a:r>
            <a:r>
              <a:rPr lang="fa-IR" sz="2000" dirty="0"/>
              <a:t>و در راستای اهداف هفده گانه)</a:t>
            </a:r>
          </a:p>
          <a:p>
            <a:pPr marL="0" indent="0" algn="r" rtl="1">
              <a:buNone/>
            </a:pPr>
            <a:endParaRPr lang="en-US" sz="2000" dirty="0"/>
          </a:p>
        </p:txBody>
      </p:sp>
      <p:sp>
        <p:nvSpPr>
          <p:cNvPr id="11" name="Title 10">
            <a:extLst>
              <a:ext uri="{FF2B5EF4-FFF2-40B4-BE49-F238E27FC236}">
                <a16:creationId xmlns:a16="http://schemas.microsoft.com/office/drawing/2014/main" id="{09B206E8-59BD-1B4C-8912-9A0443F96A4F}"/>
              </a:ext>
            </a:extLst>
          </p:cNvPr>
          <p:cNvSpPr>
            <a:spLocks noGrp="1"/>
          </p:cNvSpPr>
          <p:nvPr>
            <p:ph type="title"/>
          </p:nvPr>
        </p:nvSpPr>
        <p:spPr>
          <a:xfrm>
            <a:off x="62153" y="958789"/>
            <a:ext cx="4696278" cy="1761848"/>
          </a:xfrm>
        </p:spPr>
        <p:txBody>
          <a:bodyPr>
            <a:noAutofit/>
          </a:bodyPr>
          <a:lstStyle/>
          <a:p>
            <a:pPr algn="r"/>
            <a:r>
              <a:rPr lang="fa-IR" sz="3200" b="1" dirty="0">
                <a:solidFill>
                  <a:schemeClr val="accent1"/>
                </a:solidFill>
              </a:rPr>
              <a:t>مفهوم پایداری شرکت ها</a:t>
            </a:r>
            <a:br>
              <a:rPr lang="fa-IR" sz="3200" b="1" dirty="0"/>
            </a:br>
            <a:r>
              <a:rPr lang="fa-IR" sz="2400" b="1" dirty="0"/>
              <a:t>(مسئولیت اجتماعی شرکت ها)</a:t>
            </a:r>
            <a:br>
              <a:rPr lang="fa-IR" sz="2400" b="1" dirty="0"/>
            </a:br>
            <a:r>
              <a:rPr lang="fa-IR" sz="2400" b="1" dirty="0"/>
              <a:t>(پایداری در کسب و کار)</a:t>
            </a:r>
            <a:br>
              <a:rPr lang="fa-IR" sz="2400" b="1" dirty="0"/>
            </a:br>
            <a:br>
              <a:rPr lang="fa-IR" sz="3200" b="1" dirty="0"/>
            </a:br>
            <a:br>
              <a:rPr lang="fa-IR" sz="3200" b="1" dirty="0"/>
            </a:br>
            <a:endParaRPr lang="en-US" sz="3200" dirty="0">
              <a:sym typeface="Bodoni SvtyTwo ITC TT-Book"/>
            </a:endParaRPr>
          </a:p>
        </p:txBody>
      </p:sp>
      <p:cxnSp>
        <p:nvCxnSpPr>
          <p:cNvPr id="3" name="Straight Arrow Connector 2">
            <a:extLst>
              <a:ext uri="{FF2B5EF4-FFF2-40B4-BE49-F238E27FC236}">
                <a16:creationId xmlns:a16="http://schemas.microsoft.com/office/drawing/2014/main" id="{1D471FBB-4AE7-47A1-986E-B825349662F4}"/>
              </a:ext>
            </a:extLst>
          </p:cNvPr>
          <p:cNvCxnSpPr/>
          <p:nvPr/>
        </p:nvCxnSpPr>
        <p:spPr>
          <a:xfrm>
            <a:off x="2604452" y="3536172"/>
            <a:ext cx="0" cy="41725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1026" name="Picture 2" descr="Walmart Rates Better on Food Waste Than Other Major Supermarkets">
            <a:extLst>
              <a:ext uri="{FF2B5EF4-FFF2-40B4-BE49-F238E27FC236}">
                <a16:creationId xmlns:a16="http://schemas.microsoft.com/office/drawing/2014/main" id="{20A606B4-BCE3-45F9-9AF8-496E0C3DBB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99143" y="492689"/>
            <a:ext cx="5007670" cy="325210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etition · Supermarkets: Food Bank Donation With Online Food Shop ·  Change.org">
            <a:extLst>
              <a:ext uri="{FF2B5EF4-FFF2-40B4-BE49-F238E27FC236}">
                <a16:creationId xmlns:a16="http://schemas.microsoft.com/office/drawing/2014/main" id="{BD2B4A7E-8F89-47FE-908D-CA307A1EE9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9143" y="4041186"/>
            <a:ext cx="5007670" cy="2816814"/>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Arrow Connector 8">
            <a:extLst>
              <a:ext uri="{FF2B5EF4-FFF2-40B4-BE49-F238E27FC236}">
                <a16:creationId xmlns:a16="http://schemas.microsoft.com/office/drawing/2014/main" id="{FC043197-C1C8-4DD4-8E19-CA3C4DFBC60A}"/>
              </a:ext>
            </a:extLst>
          </p:cNvPr>
          <p:cNvCxnSpPr/>
          <p:nvPr/>
        </p:nvCxnSpPr>
        <p:spPr>
          <a:xfrm flipV="1">
            <a:off x="4995842" y="3063711"/>
            <a:ext cx="745082" cy="81070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80286D3C-D7B9-4612-BAB6-E25ED0924921}"/>
              </a:ext>
            </a:extLst>
          </p:cNvPr>
          <p:cNvCxnSpPr/>
          <p:nvPr/>
        </p:nvCxnSpPr>
        <p:spPr>
          <a:xfrm flipV="1">
            <a:off x="4995842" y="3075608"/>
            <a:ext cx="745082" cy="81070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D586744D-34CA-418D-BEB2-857C7E7C3451}"/>
              </a:ext>
            </a:extLst>
          </p:cNvPr>
          <p:cNvCxnSpPr>
            <a:cxnSpLocks/>
          </p:cNvCxnSpPr>
          <p:nvPr/>
        </p:nvCxnSpPr>
        <p:spPr>
          <a:xfrm>
            <a:off x="4995842" y="5726111"/>
            <a:ext cx="903301" cy="55214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3086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9241487-C74C-4163-9B24-C85198A5EA82}"/>
              </a:ext>
            </a:extLst>
          </p:cNvPr>
          <p:cNvSpPr txBox="1"/>
          <p:nvPr/>
        </p:nvSpPr>
        <p:spPr>
          <a:xfrm>
            <a:off x="2149311" y="238955"/>
            <a:ext cx="9653048" cy="5847755"/>
          </a:xfrm>
          <a:prstGeom prst="rect">
            <a:avLst/>
          </a:prstGeom>
          <a:noFill/>
        </p:spPr>
        <p:txBody>
          <a:bodyPr wrap="square" rtlCol="0">
            <a:spAutoFit/>
          </a:bodyPr>
          <a:lstStyle/>
          <a:p>
            <a:pPr algn="r"/>
            <a:r>
              <a:rPr lang="fa-IR" sz="2800" b="1" dirty="0">
                <a:solidFill>
                  <a:schemeClr val="accent1"/>
                </a:solidFill>
              </a:rPr>
              <a:t>اصول پایداری در کدام </a:t>
            </a:r>
            <a:r>
              <a:rPr lang="fa-IR" sz="2800" b="1" dirty="0">
                <a:solidFill>
                  <a:schemeClr val="accent4"/>
                </a:solidFill>
              </a:rPr>
              <a:t>بخش های کاری </a:t>
            </a:r>
            <a:r>
              <a:rPr lang="fa-IR" sz="2800" b="1" dirty="0">
                <a:solidFill>
                  <a:schemeClr val="accent1"/>
                </a:solidFill>
              </a:rPr>
              <a:t>شرکت ها باید مورد توجه قرار گیرد؟</a:t>
            </a:r>
          </a:p>
          <a:p>
            <a:pPr algn="r"/>
            <a:endParaRPr lang="fa-IR" sz="2800" b="1" dirty="0">
              <a:solidFill>
                <a:schemeClr val="accent1"/>
              </a:solidFill>
            </a:endParaRPr>
          </a:p>
          <a:p>
            <a:pPr algn="r"/>
            <a:r>
              <a:rPr lang="fa-IR" sz="2000" b="1" dirty="0"/>
              <a:t>1- آیا </a:t>
            </a:r>
            <a:r>
              <a:rPr lang="fa-IR" sz="2000" b="1" dirty="0">
                <a:solidFill>
                  <a:schemeClr val="accent4"/>
                </a:solidFill>
              </a:rPr>
              <a:t>محصولات و خدمات </a:t>
            </a:r>
            <a:r>
              <a:rPr lang="fa-IR" sz="2000" b="1" dirty="0"/>
              <a:t>شما برای محیط زیست و جامعه </a:t>
            </a:r>
            <a:r>
              <a:rPr lang="fa-IR" sz="2000" b="1" dirty="0">
                <a:solidFill>
                  <a:schemeClr val="accent1"/>
                </a:solidFill>
              </a:rPr>
              <a:t>خوب</a:t>
            </a:r>
            <a:r>
              <a:rPr lang="fa-IR" sz="2000" b="1" dirty="0"/>
              <a:t> هستند؟ </a:t>
            </a:r>
          </a:p>
          <a:p>
            <a:pPr algn="r"/>
            <a:endParaRPr lang="fa-IR" sz="2000" b="1" dirty="0"/>
          </a:p>
          <a:p>
            <a:pPr algn="r"/>
            <a:endParaRPr lang="fa-IR" sz="2000" b="1" dirty="0"/>
          </a:p>
          <a:p>
            <a:pPr algn="r"/>
            <a:endParaRPr lang="fa-IR" sz="2000" b="1" dirty="0"/>
          </a:p>
          <a:p>
            <a:pPr algn="r"/>
            <a:r>
              <a:rPr lang="fa-IR" sz="2000" b="1" dirty="0"/>
              <a:t>2- آیا </a:t>
            </a:r>
            <a:r>
              <a:rPr lang="fa-IR" sz="2000" b="1" dirty="0">
                <a:solidFill>
                  <a:schemeClr val="accent4"/>
                </a:solidFill>
              </a:rPr>
              <a:t>سیستم یا فرایند کار</a:t>
            </a:r>
            <a:r>
              <a:rPr lang="fa-IR" sz="2000" b="1" dirty="0"/>
              <a:t> شما از نظر محیط زیستی و اجتماعی </a:t>
            </a:r>
            <a:r>
              <a:rPr lang="fa-IR" sz="2000" b="1" dirty="0">
                <a:solidFill>
                  <a:schemeClr val="accent1"/>
                </a:solidFill>
              </a:rPr>
              <a:t>پایدار</a:t>
            </a:r>
            <a:r>
              <a:rPr lang="fa-IR" sz="2000" b="1" dirty="0"/>
              <a:t> هست؟</a:t>
            </a:r>
          </a:p>
          <a:p>
            <a:pPr algn="r"/>
            <a:endParaRPr lang="fa-IR" sz="2000" b="1" dirty="0"/>
          </a:p>
          <a:p>
            <a:pPr algn="r"/>
            <a:endParaRPr lang="fa-IR" sz="2000" b="1" dirty="0"/>
          </a:p>
          <a:p>
            <a:pPr algn="r"/>
            <a:endParaRPr lang="fa-IR" sz="2000" b="1" dirty="0"/>
          </a:p>
          <a:p>
            <a:pPr algn="r"/>
            <a:r>
              <a:rPr lang="fa-IR" sz="2000" b="1" dirty="0"/>
              <a:t>3- آیا </a:t>
            </a:r>
            <a:r>
              <a:rPr lang="fa-IR" sz="2000" b="1" dirty="0">
                <a:solidFill>
                  <a:schemeClr val="accent4"/>
                </a:solidFill>
              </a:rPr>
              <a:t>زنجیره تامین </a:t>
            </a:r>
            <a:r>
              <a:rPr lang="fa-IR" sz="2000" b="1" dirty="0"/>
              <a:t>شما </a:t>
            </a:r>
            <a:r>
              <a:rPr lang="fa-IR" sz="2000" b="1" dirty="0">
                <a:solidFill>
                  <a:schemeClr val="accent1"/>
                </a:solidFill>
              </a:rPr>
              <a:t>مسئولانه</a:t>
            </a:r>
            <a:r>
              <a:rPr lang="fa-IR" sz="2000" b="1" dirty="0"/>
              <a:t> عمل می کند؟</a:t>
            </a:r>
          </a:p>
          <a:p>
            <a:pPr algn="r"/>
            <a:endParaRPr lang="fa-IR" sz="2000" b="1" dirty="0"/>
          </a:p>
          <a:p>
            <a:pPr algn="r"/>
            <a:endParaRPr lang="fa-IR" sz="2000" b="1" dirty="0"/>
          </a:p>
          <a:p>
            <a:pPr algn="r"/>
            <a:endParaRPr lang="fa-IR" sz="2000" b="1" dirty="0"/>
          </a:p>
          <a:p>
            <a:pPr algn="r"/>
            <a:r>
              <a:rPr lang="fa-IR" sz="2000" b="1" dirty="0"/>
              <a:t>4- آیا شرکت شما به عنوان </a:t>
            </a:r>
            <a:r>
              <a:rPr lang="fa-IR" sz="2000" b="1" dirty="0">
                <a:solidFill>
                  <a:schemeClr val="accent4"/>
                </a:solidFill>
              </a:rPr>
              <a:t>شخص حقوقی </a:t>
            </a:r>
            <a:r>
              <a:rPr lang="fa-IR" sz="2000" b="1" dirty="0">
                <a:solidFill>
                  <a:schemeClr val="accent1"/>
                </a:solidFill>
              </a:rPr>
              <a:t>مسئولانه</a:t>
            </a:r>
            <a:r>
              <a:rPr lang="fa-IR" sz="2000" b="1" dirty="0"/>
              <a:t> عمل می کند؟ </a:t>
            </a:r>
          </a:p>
          <a:p>
            <a:pPr algn="r"/>
            <a:endParaRPr lang="en-US" sz="2000" b="1" dirty="0"/>
          </a:p>
          <a:p>
            <a:pPr algn="r"/>
            <a:endParaRPr lang="fa-IR" sz="2000" b="1" dirty="0"/>
          </a:p>
          <a:p>
            <a:pPr algn="r"/>
            <a:endParaRPr lang="en-US" dirty="0"/>
          </a:p>
        </p:txBody>
      </p:sp>
      <p:pic>
        <p:nvPicPr>
          <p:cNvPr id="1026" name="Picture 2" descr="How to find a profitable product to sell online | Seller Blog">
            <a:extLst>
              <a:ext uri="{FF2B5EF4-FFF2-40B4-BE49-F238E27FC236}">
                <a16:creationId xmlns:a16="http://schemas.microsoft.com/office/drawing/2014/main" id="{DFBFEE6B-FEDD-4D72-9D8E-2459D9F0BA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30078" y="804425"/>
            <a:ext cx="2612443" cy="145135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ree Vector | Factory production process infographic">
            <a:extLst>
              <a:ext uri="{FF2B5EF4-FFF2-40B4-BE49-F238E27FC236}">
                <a16:creationId xmlns:a16="http://schemas.microsoft.com/office/drawing/2014/main" id="{2D4CE4B3-2437-484F-9622-302385159B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8714" y="2373900"/>
            <a:ext cx="1732886" cy="173288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93C3DC7F-DFEE-41FD-B0EA-49DA8C93AA2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22417" y="3072541"/>
            <a:ext cx="2991765" cy="157067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orporate citizenship builds community">
            <a:extLst>
              <a:ext uri="{FF2B5EF4-FFF2-40B4-BE49-F238E27FC236}">
                <a16:creationId xmlns:a16="http://schemas.microsoft.com/office/drawing/2014/main" id="{1380C993-7E5B-4AB6-8548-A720985542D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86173" y="4804431"/>
            <a:ext cx="2889316" cy="1514827"/>
          </a:xfrm>
          <a:prstGeom prst="rect">
            <a:avLst/>
          </a:prstGeom>
          <a:noFill/>
          <a:extLst>
            <a:ext uri="{909E8E84-426E-40DD-AFC4-6F175D3DCCD1}">
              <a14:hiddenFill xmlns:a14="http://schemas.microsoft.com/office/drawing/2010/main">
                <a:solidFill>
                  <a:srgbClr val="FFFFFF"/>
                </a:solidFill>
              </a14:hiddenFill>
            </a:ext>
          </a:extLst>
        </p:spPr>
      </p:pic>
      <p:sp>
        <p:nvSpPr>
          <p:cNvPr id="6" name="Left Brace 5">
            <a:extLst>
              <a:ext uri="{FF2B5EF4-FFF2-40B4-BE49-F238E27FC236}">
                <a16:creationId xmlns:a16="http://schemas.microsoft.com/office/drawing/2014/main" id="{4CED15F4-B4E1-4AD3-B390-0FF15C57C4FA}"/>
              </a:ext>
            </a:extLst>
          </p:cNvPr>
          <p:cNvSpPr/>
          <p:nvPr/>
        </p:nvSpPr>
        <p:spPr>
          <a:xfrm>
            <a:off x="1366887" y="725864"/>
            <a:ext cx="782424" cy="5279010"/>
          </a:xfrm>
          <a:prstGeom prst="leftBrace">
            <a:avLst/>
          </a:prstGeom>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8" name="Graphic 7" descr="Checklist">
            <a:extLst>
              <a:ext uri="{FF2B5EF4-FFF2-40B4-BE49-F238E27FC236}">
                <a16:creationId xmlns:a16="http://schemas.microsoft.com/office/drawing/2014/main" id="{47C8F4BA-CF45-46C7-9EB3-385FAEBE1C8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1422" y="2696881"/>
            <a:ext cx="1381027" cy="1381027"/>
          </a:xfrm>
          <a:prstGeom prst="rect">
            <a:avLst/>
          </a:prstGeom>
        </p:spPr>
      </p:pic>
    </p:spTree>
    <p:extLst>
      <p:ext uri="{BB962C8B-B14F-4D97-AF65-F5344CB8AC3E}">
        <p14:creationId xmlns:p14="http://schemas.microsoft.com/office/powerpoint/2010/main" val="22756491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B8053-4385-4C44-9F99-02069B7A7047}"/>
              </a:ext>
            </a:extLst>
          </p:cNvPr>
          <p:cNvSpPr>
            <a:spLocks noGrp="1"/>
          </p:cNvSpPr>
          <p:nvPr>
            <p:ph type="title"/>
          </p:nvPr>
        </p:nvSpPr>
        <p:spPr>
          <a:xfrm>
            <a:off x="581192" y="396323"/>
            <a:ext cx="11084066" cy="1045989"/>
          </a:xfrm>
        </p:spPr>
        <p:txBody>
          <a:bodyPr>
            <a:normAutofit fontScale="90000"/>
          </a:bodyPr>
          <a:lstStyle/>
          <a:p>
            <a:pPr algn="r" rtl="1"/>
            <a:r>
              <a:rPr lang="fa-IR" sz="3100" b="1" dirty="0">
                <a:solidFill>
                  <a:schemeClr val="accent1"/>
                </a:solidFill>
              </a:rPr>
              <a:t>چگونه اصول پایداری را در کار خود در نظر بگیریم؟</a:t>
            </a:r>
            <a:br>
              <a:rPr lang="fa-IR" sz="3600" b="1" dirty="0"/>
            </a:br>
            <a:endParaRPr lang="en-US" dirty="0"/>
          </a:p>
        </p:txBody>
      </p:sp>
      <p:graphicFrame>
        <p:nvGraphicFramePr>
          <p:cNvPr id="4" name="Diagram 3">
            <a:extLst>
              <a:ext uri="{FF2B5EF4-FFF2-40B4-BE49-F238E27FC236}">
                <a16:creationId xmlns:a16="http://schemas.microsoft.com/office/drawing/2014/main" id="{F6FBE938-3F29-4A6D-BA98-F3228B308844}"/>
              </a:ext>
            </a:extLst>
          </p:cNvPr>
          <p:cNvGraphicFramePr/>
          <p:nvPr>
            <p:extLst>
              <p:ext uri="{D42A27DB-BD31-4B8C-83A1-F6EECF244321}">
                <p14:modId xmlns:p14="http://schemas.microsoft.com/office/powerpoint/2010/main" val="2433682040"/>
              </p:ext>
            </p:extLst>
          </p:nvPr>
        </p:nvGraphicFramePr>
        <p:xfrm>
          <a:off x="4138180" y="1442311"/>
          <a:ext cx="4661410" cy="50383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48739CB2-843A-47C0-A4F1-9974A96AF742}"/>
              </a:ext>
            </a:extLst>
          </p:cNvPr>
          <p:cNvSpPr txBox="1"/>
          <p:nvPr/>
        </p:nvSpPr>
        <p:spPr>
          <a:xfrm>
            <a:off x="2090388" y="1336278"/>
            <a:ext cx="2510616" cy="1477328"/>
          </a:xfrm>
          <a:prstGeom prst="rect">
            <a:avLst/>
          </a:prstGeom>
          <a:noFill/>
        </p:spPr>
        <p:txBody>
          <a:bodyPr wrap="square" rtlCol="0">
            <a:spAutoFit/>
          </a:bodyPr>
          <a:lstStyle/>
          <a:p>
            <a:pPr algn="r" rtl="1"/>
            <a:r>
              <a:rPr lang="fa-IR" dirty="0"/>
              <a:t>برای شروع می توانید وبینار "پایداری به چه مفهوم است؟ " را ببینید و کتاب "مقدمه ای بر پایداری از دیدگاه محیط زیستی" را بخوانید</a:t>
            </a:r>
            <a:endParaRPr lang="en-US" dirty="0"/>
          </a:p>
        </p:txBody>
      </p:sp>
      <p:cxnSp>
        <p:nvCxnSpPr>
          <p:cNvPr id="7" name="Straight Arrow Connector 6">
            <a:extLst>
              <a:ext uri="{FF2B5EF4-FFF2-40B4-BE49-F238E27FC236}">
                <a16:creationId xmlns:a16="http://schemas.microsoft.com/office/drawing/2014/main" id="{97026EC4-25CB-4AA2-AC4C-E3A399DBD3A0}"/>
              </a:ext>
            </a:extLst>
          </p:cNvPr>
          <p:cNvCxnSpPr/>
          <p:nvPr/>
        </p:nvCxnSpPr>
        <p:spPr>
          <a:xfrm flipH="1">
            <a:off x="4601004" y="1958929"/>
            <a:ext cx="639192"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9BE15303-17DC-48D5-80E9-61BF59171FF2}"/>
              </a:ext>
            </a:extLst>
          </p:cNvPr>
          <p:cNvCxnSpPr>
            <a:cxnSpLocks/>
          </p:cNvCxnSpPr>
          <p:nvPr/>
        </p:nvCxnSpPr>
        <p:spPr>
          <a:xfrm>
            <a:off x="7757342" y="3297407"/>
            <a:ext cx="676478"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72404269-7F2B-4B96-9231-5DB78C9FFCE0}"/>
              </a:ext>
            </a:extLst>
          </p:cNvPr>
          <p:cNvCxnSpPr>
            <a:cxnSpLocks/>
          </p:cNvCxnSpPr>
          <p:nvPr/>
        </p:nvCxnSpPr>
        <p:spPr>
          <a:xfrm flipH="1">
            <a:off x="4503349" y="4600930"/>
            <a:ext cx="639193"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9188B42E-804C-4B94-9283-26EAFF61DDB4}"/>
              </a:ext>
            </a:extLst>
          </p:cNvPr>
          <p:cNvPicPr>
            <a:picLocks noChangeAspect="1"/>
          </p:cNvPicPr>
          <p:nvPr/>
        </p:nvPicPr>
        <p:blipFill>
          <a:blip r:embed="rId7"/>
          <a:stretch>
            <a:fillRect/>
          </a:stretch>
        </p:blipFill>
        <p:spPr>
          <a:xfrm>
            <a:off x="2686638" y="3656043"/>
            <a:ext cx="1780607" cy="1411910"/>
          </a:xfrm>
          <a:prstGeom prst="rect">
            <a:avLst/>
          </a:prstGeom>
        </p:spPr>
      </p:pic>
      <p:cxnSp>
        <p:nvCxnSpPr>
          <p:cNvPr id="28" name="Straight Arrow Connector 27">
            <a:extLst>
              <a:ext uri="{FF2B5EF4-FFF2-40B4-BE49-F238E27FC236}">
                <a16:creationId xmlns:a16="http://schemas.microsoft.com/office/drawing/2014/main" id="{5D931E82-8EAD-406D-B3DB-F79C00B4F360}"/>
              </a:ext>
            </a:extLst>
          </p:cNvPr>
          <p:cNvCxnSpPr/>
          <p:nvPr/>
        </p:nvCxnSpPr>
        <p:spPr>
          <a:xfrm flipH="1">
            <a:off x="1589103" y="1958929"/>
            <a:ext cx="501285"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30" name="Picture 29">
            <a:extLst>
              <a:ext uri="{FF2B5EF4-FFF2-40B4-BE49-F238E27FC236}">
                <a16:creationId xmlns:a16="http://schemas.microsoft.com/office/drawing/2014/main" id="{0F65F5E4-6E1A-4F4D-98AF-119657536E28}"/>
              </a:ext>
            </a:extLst>
          </p:cNvPr>
          <p:cNvPicPr>
            <a:picLocks noChangeAspect="1"/>
          </p:cNvPicPr>
          <p:nvPr/>
        </p:nvPicPr>
        <p:blipFill>
          <a:blip r:embed="rId8"/>
          <a:stretch>
            <a:fillRect/>
          </a:stretch>
        </p:blipFill>
        <p:spPr>
          <a:xfrm>
            <a:off x="222540" y="1188787"/>
            <a:ext cx="1242704" cy="1630385"/>
          </a:xfrm>
          <a:prstGeom prst="rect">
            <a:avLst/>
          </a:prstGeom>
        </p:spPr>
      </p:pic>
      <p:sp>
        <p:nvSpPr>
          <p:cNvPr id="31" name="TextBox 30">
            <a:extLst>
              <a:ext uri="{FF2B5EF4-FFF2-40B4-BE49-F238E27FC236}">
                <a16:creationId xmlns:a16="http://schemas.microsoft.com/office/drawing/2014/main" id="{AD3054A5-D20B-497D-97C5-D5AAEE9DA8C5}"/>
              </a:ext>
            </a:extLst>
          </p:cNvPr>
          <p:cNvSpPr txBox="1"/>
          <p:nvPr/>
        </p:nvSpPr>
        <p:spPr>
          <a:xfrm>
            <a:off x="222540" y="2920753"/>
            <a:ext cx="1029211" cy="369332"/>
          </a:xfrm>
          <a:prstGeom prst="rect">
            <a:avLst/>
          </a:prstGeom>
          <a:noFill/>
        </p:spPr>
        <p:txBody>
          <a:bodyPr wrap="square" rtlCol="0">
            <a:spAutoFit/>
          </a:bodyPr>
          <a:lstStyle/>
          <a:p>
            <a:pPr algn="r" rtl="1"/>
            <a:r>
              <a:rPr lang="fa-IR" dirty="0"/>
              <a:t>نگاه جدید</a:t>
            </a:r>
            <a:endParaRPr lang="en-US" dirty="0"/>
          </a:p>
        </p:txBody>
      </p:sp>
      <p:pic>
        <p:nvPicPr>
          <p:cNvPr id="6" name="Picture 5">
            <a:extLst>
              <a:ext uri="{FF2B5EF4-FFF2-40B4-BE49-F238E27FC236}">
                <a16:creationId xmlns:a16="http://schemas.microsoft.com/office/drawing/2014/main" id="{07D9D864-D330-4316-AB03-4F34656D4E9F}"/>
              </a:ext>
            </a:extLst>
          </p:cNvPr>
          <p:cNvPicPr>
            <a:picLocks noChangeAspect="1"/>
          </p:cNvPicPr>
          <p:nvPr/>
        </p:nvPicPr>
        <p:blipFill>
          <a:blip r:embed="rId9"/>
          <a:stretch>
            <a:fillRect/>
          </a:stretch>
        </p:blipFill>
        <p:spPr>
          <a:xfrm>
            <a:off x="8568268" y="2157275"/>
            <a:ext cx="3523302" cy="1957802"/>
          </a:xfrm>
          <a:prstGeom prst="rect">
            <a:avLst/>
          </a:prstGeom>
        </p:spPr>
      </p:pic>
      <p:pic>
        <p:nvPicPr>
          <p:cNvPr id="16" name="Picture 2" descr="SDG COMPASS: La guía para afrontar la contribución de las empresas a los ODS">
            <a:extLst>
              <a:ext uri="{FF2B5EF4-FFF2-40B4-BE49-F238E27FC236}">
                <a16:creationId xmlns:a16="http://schemas.microsoft.com/office/drawing/2014/main" id="{217EE083-DE59-49E4-BE86-5A11C27D78A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58876" y="5441305"/>
            <a:ext cx="2344473" cy="1244702"/>
          </a:xfrm>
          <a:prstGeom prst="rect">
            <a:avLst/>
          </a:prstGeom>
          <a:noFill/>
          <a:extLst>
            <a:ext uri="{909E8E84-426E-40DD-AFC4-6F175D3DCCD1}">
              <a14:hiddenFill xmlns:a14="http://schemas.microsoft.com/office/drawing/2010/main">
                <a:solidFill>
                  <a:srgbClr val="FFFFFF"/>
                </a:solidFill>
              </a14:hiddenFill>
            </a:ext>
          </a:extLst>
        </p:spPr>
      </p:pic>
      <p:cxnSp>
        <p:nvCxnSpPr>
          <p:cNvPr id="17" name="Straight Arrow Connector 16">
            <a:extLst>
              <a:ext uri="{FF2B5EF4-FFF2-40B4-BE49-F238E27FC236}">
                <a16:creationId xmlns:a16="http://schemas.microsoft.com/office/drawing/2014/main" id="{D053F95C-EB99-41EF-9176-490B88245640}"/>
              </a:ext>
            </a:extLst>
          </p:cNvPr>
          <p:cNvCxnSpPr>
            <a:cxnSpLocks/>
          </p:cNvCxnSpPr>
          <p:nvPr/>
        </p:nvCxnSpPr>
        <p:spPr>
          <a:xfrm flipH="1">
            <a:off x="4601003" y="6063656"/>
            <a:ext cx="639193"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5FC15E4-94D2-417A-B841-4016A4C027E7}"/>
              </a:ext>
            </a:extLst>
          </p:cNvPr>
          <p:cNvSpPr txBox="1"/>
          <p:nvPr/>
        </p:nvSpPr>
        <p:spPr>
          <a:xfrm>
            <a:off x="1645663" y="667467"/>
            <a:ext cx="2128096" cy="369332"/>
          </a:xfrm>
          <a:prstGeom prst="rect">
            <a:avLst/>
          </a:prstGeom>
          <a:noFill/>
        </p:spPr>
        <p:txBody>
          <a:bodyPr wrap="square" rtlCol="0">
            <a:spAutoFit/>
          </a:bodyPr>
          <a:lstStyle/>
          <a:p>
            <a:r>
              <a:rPr lang="en-US" dirty="0"/>
              <a:t>www.plan4land.org</a:t>
            </a:r>
          </a:p>
        </p:txBody>
      </p:sp>
      <p:cxnSp>
        <p:nvCxnSpPr>
          <p:cNvPr id="9" name="Straight Arrow Connector 8">
            <a:extLst>
              <a:ext uri="{FF2B5EF4-FFF2-40B4-BE49-F238E27FC236}">
                <a16:creationId xmlns:a16="http://schemas.microsoft.com/office/drawing/2014/main" id="{0C147B2A-DFF2-4213-980A-3B4CDB80A37B}"/>
              </a:ext>
            </a:extLst>
          </p:cNvPr>
          <p:cNvCxnSpPr>
            <a:cxnSpLocks/>
          </p:cNvCxnSpPr>
          <p:nvPr/>
        </p:nvCxnSpPr>
        <p:spPr>
          <a:xfrm flipH="1" flipV="1">
            <a:off x="2545237" y="1036799"/>
            <a:ext cx="141402" cy="2711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516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F41F9-7D13-4D21-A010-46E29F1F62EF}"/>
              </a:ext>
            </a:extLst>
          </p:cNvPr>
          <p:cNvSpPr>
            <a:spLocks noGrp="1"/>
          </p:cNvSpPr>
          <p:nvPr>
            <p:ph type="title"/>
          </p:nvPr>
        </p:nvSpPr>
        <p:spPr/>
        <p:txBody>
          <a:bodyPr>
            <a:normAutofit fontScale="90000"/>
          </a:bodyPr>
          <a:lstStyle/>
          <a:p>
            <a:pPr algn="r"/>
            <a:r>
              <a:rPr lang="fa-IR" sz="3600" b="1" dirty="0">
                <a:solidFill>
                  <a:schemeClr val="accent1"/>
                </a:solidFill>
              </a:rPr>
              <a:t>انتخاب چارچوب پایداری</a:t>
            </a:r>
            <a:br>
              <a:rPr lang="fa-IR" sz="3600" b="1" dirty="0">
                <a:solidFill>
                  <a:schemeClr val="accent1"/>
                </a:solidFill>
              </a:rPr>
            </a:br>
            <a:br>
              <a:rPr lang="fa-IR" sz="3600" b="1" dirty="0"/>
            </a:br>
            <a:endParaRPr lang="en-US" dirty="0"/>
          </a:p>
        </p:txBody>
      </p:sp>
      <p:pic>
        <p:nvPicPr>
          <p:cNvPr id="6" name="Content Placeholder 5">
            <a:extLst>
              <a:ext uri="{FF2B5EF4-FFF2-40B4-BE49-F238E27FC236}">
                <a16:creationId xmlns:a16="http://schemas.microsoft.com/office/drawing/2014/main" id="{D0EBAB5B-95F6-4A61-A8A1-09BF201245C9}"/>
              </a:ext>
            </a:extLst>
          </p:cNvPr>
          <p:cNvPicPr>
            <a:picLocks noGrp="1" noChangeAspect="1"/>
          </p:cNvPicPr>
          <p:nvPr>
            <p:ph idx="1"/>
          </p:nvPr>
        </p:nvPicPr>
        <p:blipFill>
          <a:blip r:embed="rId3"/>
          <a:stretch>
            <a:fillRect/>
          </a:stretch>
        </p:blipFill>
        <p:spPr>
          <a:xfrm>
            <a:off x="6000219" y="1523625"/>
            <a:ext cx="6191781" cy="4468782"/>
          </a:xfrm>
        </p:spPr>
      </p:pic>
      <p:cxnSp>
        <p:nvCxnSpPr>
          <p:cNvPr id="7" name="Straight Arrow Connector 6">
            <a:extLst>
              <a:ext uri="{FF2B5EF4-FFF2-40B4-BE49-F238E27FC236}">
                <a16:creationId xmlns:a16="http://schemas.microsoft.com/office/drawing/2014/main" id="{C041601A-B824-4563-8559-3BC7FDC1DFA2}"/>
              </a:ext>
            </a:extLst>
          </p:cNvPr>
          <p:cNvCxnSpPr>
            <a:cxnSpLocks/>
          </p:cNvCxnSpPr>
          <p:nvPr/>
        </p:nvCxnSpPr>
        <p:spPr>
          <a:xfrm flipH="1">
            <a:off x="5365073" y="3429000"/>
            <a:ext cx="1239916"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1026" name="Picture 2" descr="SDG COMPASS: La guía para afrontar la contribución de las empresas a los ODS">
            <a:extLst>
              <a:ext uri="{FF2B5EF4-FFF2-40B4-BE49-F238E27FC236}">
                <a16:creationId xmlns:a16="http://schemas.microsoft.com/office/drawing/2014/main" id="{9F121433-F3B3-44F5-9806-317A4AC7D0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6323" y="1971644"/>
            <a:ext cx="5238750" cy="27813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8126643-8C45-44F4-B2AC-516420869BFD}"/>
              </a:ext>
            </a:extLst>
          </p:cNvPr>
          <p:cNvSpPr txBox="1"/>
          <p:nvPr/>
        </p:nvSpPr>
        <p:spPr>
          <a:xfrm>
            <a:off x="197964" y="4986779"/>
            <a:ext cx="5024486" cy="369332"/>
          </a:xfrm>
          <a:prstGeom prst="rect">
            <a:avLst/>
          </a:prstGeom>
          <a:noFill/>
        </p:spPr>
        <p:txBody>
          <a:bodyPr wrap="square" rtlCol="0">
            <a:spAutoFit/>
          </a:bodyPr>
          <a:lstStyle/>
          <a:p>
            <a:r>
              <a:rPr lang="en-US" dirty="0"/>
              <a:t>www.plan4land.org</a:t>
            </a:r>
          </a:p>
        </p:txBody>
      </p:sp>
    </p:spTree>
    <p:extLst>
      <p:ext uri="{BB962C8B-B14F-4D97-AF65-F5344CB8AC3E}">
        <p14:creationId xmlns:p14="http://schemas.microsoft.com/office/powerpoint/2010/main" val="3211941765"/>
      </p:ext>
    </p:extLst>
  </p:cSld>
  <p:clrMapOvr>
    <a:masterClrMapping/>
  </p:clrMapOvr>
</p:sld>
</file>

<file path=ppt/theme/theme1.xml><?xml version="1.0" encoding="utf-8"?>
<a:theme xmlns:a="http://schemas.openxmlformats.org/drawingml/2006/main" name="DividendVTI">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Garamond">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Minimalist_Light_Sales Pitch_01_Win32_AS_v4" id="{AE3810B2-EB50-490A-9B4E-9FA07A4550C3}" vid="{D5F0F717-C359-4A2D-BDB0-CA99CA68776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b385d60f68dd989dca1fdc827799d85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911b479caf7b199da365455750e4572"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B17DF47-B23F-4BE1-BFEA-606A2B2788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DC43B05-D266-4257-98DE-FF9D8CEDAE76}">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8435A0B9-5F49-415F-9BEE-591FDACE98D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Minimalist light sales pitch</Template>
  <TotalTime>48284</TotalTime>
  <Words>2963</Words>
  <Application>Microsoft Office PowerPoint</Application>
  <PresentationFormat>Widescreen</PresentationFormat>
  <Paragraphs>300</Paragraphs>
  <Slides>39</Slides>
  <Notes>3</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39</vt:i4>
      </vt:variant>
    </vt:vector>
  </HeadingPairs>
  <TitlesOfParts>
    <vt:vector size="48" baseType="lpstr">
      <vt:lpstr>aktiv-grotesk</vt:lpstr>
      <vt:lpstr>Arial</vt:lpstr>
      <vt:lpstr>Calibri</vt:lpstr>
      <vt:lpstr>Garamond</vt:lpstr>
      <vt:lpstr>Helvetica Light</vt:lpstr>
      <vt:lpstr>SourceSansPro</vt:lpstr>
      <vt:lpstr>Wingdings</vt:lpstr>
      <vt:lpstr>Wingdings 2</vt:lpstr>
      <vt:lpstr>DividendVTI</vt:lpstr>
      <vt:lpstr>پایداری در کسب و کار</vt:lpstr>
      <vt:lpstr>فهرست</vt:lpstr>
      <vt:lpstr>چه نوع شرکت هایی مورد نظر ما هستند؟</vt:lpstr>
      <vt:lpstr>PowerPoint Presentation</vt:lpstr>
      <vt:lpstr>PowerPoint Presentation</vt:lpstr>
      <vt:lpstr>مفهوم پایداری شرکت ها (مسئولیت اجتماعی شرکت ها) (پایداری در کسب و کار)   </vt:lpstr>
      <vt:lpstr>PowerPoint Presentation</vt:lpstr>
      <vt:lpstr>چگونه اصول پایداری را در کار خود در نظر بگیریم؟ </vt:lpstr>
      <vt:lpstr>انتخاب چارچوب پایداری  </vt:lpstr>
      <vt:lpstr>پنج قدم اول برای حرکت به سوی پایداری  در شرکت ها </vt:lpstr>
      <vt:lpstr>قدم اول: درک اهداف هفده گانه توسعه پایدار  1-1- تشخیص فرصتهای تجاری (حاصل از توجه به اهداف هفده گانه)   2-1- درک مسئولیت های اصلی شرکت ها </vt:lpstr>
      <vt:lpstr>1-1- تشخیص فرصتهای تجاری (حاصل از توجه به اهداف هفده گانه) </vt:lpstr>
      <vt:lpstr>PowerPoint Presentation</vt:lpstr>
      <vt:lpstr>PowerPoint Presentation</vt:lpstr>
      <vt:lpstr>PowerPoint Presentation</vt:lpstr>
      <vt:lpstr>قدم دوم: تعیین الویت ها   </vt:lpstr>
      <vt:lpstr> </vt:lpstr>
      <vt:lpstr>PowerPoint Presentation</vt:lpstr>
      <vt:lpstr>PowerPoint Presentation</vt:lpstr>
      <vt:lpstr>PowerPoint Presentation</vt:lpstr>
      <vt:lpstr>قدم سوم: تعیین اهداف   </vt:lpstr>
      <vt:lpstr>    </vt:lpstr>
      <vt:lpstr>توجه کنید که اهداف پایداری تان فقط در راستای کاهش اثرات منفی نباشد. برای ایجاد اثرات مثبت در راستای اهداف هفده گانه نیز هدف گذاری کنید.  </vt:lpstr>
      <vt:lpstr>PowerPoint Presentation</vt:lpstr>
      <vt:lpstr>4-1 اتصال اهداف پایداری با روشهای کاری </vt:lpstr>
      <vt:lpstr>4-2 وارد کردن پایداری در تمام جنبه های کار </vt:lpstr>
      <vt:lpstr>تاثیرات ادغام کردن اصول پایداری در تمام جنبه های کار</vt:lpstr>
      <vt:lpstr>سالانه حدود یک میلیارد و نیم تیوب خمیر دندان به زمین های دفن و اقیانوس ها ریخته می شوند.</vt:lpstr>
      <vt:lpstr>PowerPoint Presentation</vt:lpstr>
      <vt:lpstr>PowerPoint Presentation</vt:lpstr>
      <vt:lpstr>نمونه هایی از فعالیت شرکتها، در گروه های صنعتی مختلف، در راستای دستیابی به اهداف هفده گانه </vt:lpstr>
      <vt:lpstr>4-3 همکاری در گروه های مشارکتی  </vt:lpstr>
      <vt:lpstr>قدم پنجم: گزارش دهی و ارتباطات  5-1 گزارش دهی و ارتباطات موثر   5-2گزارش دهی از عملکرد در راستای اهداف هفده گانه</vt:lpstr>
      <vt:lpstr>PowerPoint Presentation</vt:lpstr>
      <vt:lpstr> نکاتی درباره گزارش دهی</vt:lpstr>
      <vt:lpstr>PowerPoint Presentation</vt:lpstr>
      <vt:lpstr>چند نکته و پیشنهاد</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پایداری در شرکت ها</dc:title>
  <dc:creator>Negar Ghadimi</dc:creator>
  <cp:lastModifiedBy>Negar Ghadimi</cp:lastModifiedBy>
  <cp:revision>447</cp:revision>
  <dcterms:created xsi:type="dcterms:W3CDTF">2020-10-06T19:00:32Z</dcterms:created>
  <dcterms:modified xsi:type="dcterms:W3CDTF">2022-01-28T17:59:17Z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